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4"/>
    <p:sldMasterId id="2147483648" r:id="rId5"/>
  </p:sldMasterIdLst>
  <p:sldIdLst>
    <p:sldId id="256" r:id="rId6"/>
    <p:sldId id="257" r:id="rId7"/>
    <p:sldId id="258" r:id="rId8"/>
    <p:sldId id="259" r:id="rId9"/>
    <p:sldId id="265" r:id="rId10"/>
    <p:sldId id="266" r:id="rId11"/>
    <p:sldId id="261" r:id="rId12"/>
    <p:sldId id="262" r:id="rId13"/>
    <p:sldId id="263"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C9633-970D-454D-9999-61E9A3B64DC8}" v="4" dt="2023-04-29T15:04:29.901"/>
    <p1510:client id="{2D91930C-AE9E-4ADF-9420-05C42577F41A}" v="15" dt="2023-04-29T14:22:05.108"/>
    <p1510:client id="{43CAB82E-8766-4085-BE65-8F453DD2E1C7}" v="18" dt="2023-04-29T05:01:34.050"/>
    <p1510:client id="{5AB2160E-3CE2-4C5E-95FA-E17889358936}" v="126" dt="2023-04-29T13:36:28.008"/>
    <p1510:client id="{5B5E6314-1E6A-4DF8-B493-A0B49B5D6E2E}" v="156" dt="2023-04-29T00:32:50.418"/>
    <p1510:client id="{6EE9B4E3-ED13-4A18-A95B-003BBAB8ED89}" v="233" dt="2023-04-29T01:45:39.840"/>
    <p1510:client id="{889BBF8D-C94D-44B7-9518-FD75AB1AEAB2}" v="76" dt="2023-04-29T00:18:37.781"/>
    <p1510:client id="{B4F85147-FC10-4975-A691-2C084CD1A1A8}" v="48" dt="2023-04-29T00:42:09.499"/>
    <p1510:client id="{C3831E2F-E132-48E1-8354-A3FEBE3A516C}" v="19" dt="2023-04-29T15:03:45.603"/>
    <p1510:client id="{C4158663-EB60-402C-8C97-2205C2BAF1ED}" v="12" dt="2023-04-29T00:48:05.547"/>
    <p1510:client id="{E5F1F696-01DA-48EB-8AAC-496E7BD18EDF}" v="19" dt="2023-04-29T01:01:3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ka Pawan Dhawale" userId="S::sdhawale1@student.gsu.edu::5e467422-162a-4a3c-a558-3dc152a2ad2c" providerId="AD" clId="Web-{2A3C9633-970D-454D-9999-61E9A3B64DC8}"/>
    <pc:docChg chg="modSld">
      <pc:chgData name="Sanika Pawan Dhawale" userId="S::sdhawale1@student.gsu.edu::5e467422-162a-4a3c-a558-3dc152a2ad2c" providerId="AD" clId="Web-{2A3C9633-970D-454D-9999-61E9A3B64DC8}" dt="2023-04-29T15:04:28.713" v="2" actId="20577"/>
      <pc:docMkLst>
        <pc:docMk/>
      </pc:docMkLst>
      <pc:sldChg chg="modSp">
        <pc:chgData name="Sanika Pawan Dhawale" userId="S::sdhawale1@student.gsu.edu::5e467422-162a-4a3c-a558-3dc152a2ad2c" providerId="AD" clId="Web-{2A3C9633-970D-454D-9999-61E9A3B64DC8}" dt="2023-04-29T15:04:28.713" v="2" actId="20577"/>
        <pc:sldMkLst>
          <pc:docMk/>
          <pc:sldMk cId="2594592822" sldId="261"/>
        </pc:sldMkLst>
        <pc:spChg chg="mod">
          <ac:chgData name="Sanika Pawan Dhawale" userId="S::sdhawale1@student.gsu.edu::5e467422-162a-4a3c-a558-3dc152a2ad2c" providerId="AD" clId="Web-{2A3C9633-970D-454D-9999-61E9A3B64DC8}" dt="2023-04-29T15:04:28.713" v="2" actId="20577"/>
          <ac:spMkLst>
            <pc:docMk/>
            <pc:sldMk cId="2594592822" sldId="261"/>
            <ac:spMk id="57" creationId="{380F6C1F-31C2-D781-56BB-8458B989A79C}"/>
          </ac:spMkLst>
        </pc:spChg>
      </pc:sldChg>
    </pc:docChg>
  </pc:docChgLst>
  <pc:docChgLst>
    <pc:chgData name="Anindita Sarmah" userId="S::asarmah1@student.gsu.edu::925cbe4c-05d3-43c0-917f-309d56386c10" providerId="AD" clId="Web-{C4158663-EB60-402C-8C97-2205C2BAF1ED}"/>
    <pc:docChg chg="modSld">
      <pc:chgData name="Anindita Sarmah" userId="S::asarmah1@student.gsu.edu::925cbe4c-05d3-43c0-917f-309d56386c10" providerId="AD" clId="Web-{C4158663-EB60-402C-8C97-2205C2BAF1ED}" dt="2023-04-29T00:48:04.813" v="5" actId="20577"/>
      <pc:docMkLst>
        <pc:docMk/>
      </pc:docMkLst>
      <pc:sldChg chg="modSp">
        <pc:chgData name="Anindita Sarmah" userId="S::asarmah1@student.gsu.edu::925cbe4c-05d3-43c0-917f-309d56386c10" providerId="AD" clId="Web-{C4158663-EB60-402C-8C97-2205C2BAF1ED}" dt="2023-04-29T00:48:04.813" v="5" actId="20577"/>
        <pc:sldMkLst>
          <pc:docMk/>
          <pc:sldMk cId="1474938067" sldId="260"/>
        </pc:sldMkLst>
        <pc:spChg chg="mod">
          <ac:chgData name="Anindita Sarmah" userId="S::asarmah1@student.gsu.edu::925cbe4c-05d3-43c0-917f-309d56386c10" providerId="AD" clId="Web-{C4158663-EB60-402C-8C97-2205C2BAF1ED}" dt="2023-04-29T00:48:04.813" v="5" actId="20577"/>
          <ac:spMkLst>
            <pc:docMk/>
            <pc:sldMk cId="1474938067" sldId="260"/>
            <ac:spMk id="5" creationId="{17B64892-B64F-8188-FB94-49262902C072}"/>
          </ac:spMkLst>
        </pc:spChg>
      </pc:sldChg>
    </pc:docChg>
  </pc:docChgLst>
  <pc:docChgLst>
    <pc:chgData name="Mayuri Jadhav" userId="S::mjadhav1@student.gsu.edu::c342bbd5-b5a8-4932-a866-f4ffe3ac6f1f" providerId="AD" clId="Web-{C3831E2F-E132-48E1-8354-A3FEBE3A516C}"/>
    <pc:docChg chg="modSld">
      <pc:chgData name="Mayuri Jadhav" userId="S::mjadhav1@student.gsu.edu::c342bbd5-b5a8-4932-a866-f4ffe3ac6f1f" providerId="AD" clId="Web-{C3831E2F-E132-48E1-8354-A3FEBE3A516C}" dt="2023-04-29T15:03:44.399" v="16" actId="20577"/>
      <pc:docMkLst>
        <pc:docMk/>
      </pc:docMkLst>
      <pc:sldChg chg="modSp">
        <pc:chgData name="Mayuri Jadhav" userId="S::mjadhav1@student.gsu.edu::c342bbd5-b5a8-4932-a866-f4ffe3ac6f1f" providerId="AD" clId="Web-{C3831E2F-E132-48E1-8354-A3FEBE3A516C}" dt="2023-04-29T15:03:44.399" v="16" actId="20577"/>
        <pc:sldMkLst>
          <pc:docMk/>
          <pc:sldMk cId="2474549030" sldId="256"/>
        </pc:sldMkLst>
        <pc:spChg chg="mod">
          <ac:chgData name="Mayuri Jadhav" userId="S::mjadhav1@student.gsu.edu::c342bbd5-b5a8-4932-a866-f4ffe3ac6f1f" providerId="AD" clId="Web-{C3831E2F-E132-48E1-8354-A3FEBE3A516C}" dt="2023-04-29T15:03:44.399" v="16" actId="20577"/>
          <ac:spMkLst>
            <pc:docMk/>
            <pc:sldMk cId="2474549030" sldId="256"/>
            <ac:spMk id="18" creationId="{7031B136-0AB0-0538-5563-1B0CF5655D3A}"/>
          </ac:spMkLst>
        </pc:spChg>
      </pc:sldChg>
    </pc:docChg>
  </pc:docChgLst>
  <pc:docChgLst>
    <pc:chgData name="Mayuri Jadhav" userId="S::mjadhav1@student.gsu.edu::c342bbd5-b5a8-4932-a866-f4ffe3ac6f1f" providerId="AD" clId="Web-{5B5E6314-1E6A-4DF8-B493-A0B49B5D6E2E}"/>
    <pc:docChg chg="addSld delSld modSld">
      <pc:chgData name="Mayuri Jadhav" userId="S::mjadhav1@student.gsu.edu::c342bbd5-b5a8-4932-a866-f4ffe3ac6f1f" providerId="AD" clId="Web-{5B5E6314-1E6A-4DF8-B493-A0B49B5D6E2E}" dt="2023-04-29T00:33:07.434" v="106"/>
      <pc:docMkLst>
        <pc:docMk/>
      </pc:docMkLst>
      <pc:sldChg chg="addSp delSp modSp mod setBg">
        <pc:chgData name="Mayuri Jadhav" userId="S::mjadhav1@student.gsu.edu::c342bbd5-b5a8-4932-a866-f4ffe3ac6f1f" providerId="AD" clId="Web-{5B5E6314-1E6A-4DF8-B493-A0B49B5D6E2E}" dt="2023-04-29T00:32:47.558" v="104" actId="14100"/>
        <pc:sldMkLst>
          <pc:docMk/>
          <pc:sldMk cId="1474938067" sldId="260"/>
        </pc:sldMkLst>
        <pc:spChg chg="mod">
          <ac:chgData name="Mayuri Jadhav" userId="S::mjadhav1@student.gsu.edu::c342bbd5-b5a8-4932-a866-f4ffe3ac6f1f" providerId="AD" clId="Web-{5B5E6314-1E6A-4DF8-B493-A0B49B5D6E2E}" dt="2023-04-29T00:30:57.508" v="63" actId="20577"/>
          <ac:spMkLst>
            <pc:docMk/>
            <pc:sldMk cId="1474938067" sldId="260"/>
            <ac:spMk id="2" creationId="{22BFB482-181C-1347-3DBA-7A3050021914}"/>
          </ac:spMkLst>
        </pc:spChg>
        <pc:spChg chg="add del mod">
          <ac:chgData name="Mayuri Jadhav" userId="S::mjadhav1@student.gsu.edu::c342bbd5-b5a8-4932-a866-f4ffe3ac6f1f" providerId="AD" clId="Web-{5B5E6314-1E6A-4DF8-B493-A0B49B5D6E2E}" dt="2023-04-29T00:26:48.905" v="21"/>
          <ac:spMkLst>
            <pc:docMk/>
            <pc:sldMk cId="1474938067" sldId="260"/>
            <ac:spMk id="3" creationId="{AC9D3C63-6B9F-ACA2-1372-974C010BF3C7}"/>
          </ac:spMkLst>
        </pc:spChg>
        <pc:spChg chg="mod">
          <ac:chgData name="Mayuri Jadhav" userId="S::mjadhav1@student.gsu.edu::c342bbd5-b5a8-4932-a866-f4ffe3ac6f1f" providerId="AD" clId="Web-{5B5E6314-1E6A-4DF8-B493-A0B49B5D6E2E}" dt="2023-04-29T00:27:33.173" v="24"/>
          <ac:spMkLst>
            <pc:docMk/>
            <pc:sldMk cId="1474938067" sldId="260"/>
            <ac:spMk id="4" creationId="{057D6A86-33F4-907A-9AC7-D6B79A0B4EB1}"/>
          </ac:spMkLst>
        </pc:spChg>
        <pc:spChg chg="add mod">
          <ac:chgData name="Mayuri Jadhav" userId="S::mjadhav1@student.gsu.edu::c342bbd5-b5a8-4932-a866-f4ffe3ac6f1f" providerId="AD" clId="Web-{5B5E6314-1E6A-4DF8-B493-A0B49B5D6E2E}" dt="2023-04-29T00:32:47.558" v="104" actId="14100"/>
          <ac:spMkLst>
            <pc:docMk/>
            <pc:sldMk cId="1474938067" sldId="260"/>
            <ac:spMk id="5" creationId="{17B64892-B64F-8188-FB94-49262902C072}"/>
          </ac:spMkLst>
        </pc:spChg>
        <pc:spChg chg="del">
          <ac:chgData name="Mayuri Jadhav" userId="S::mjadhav1@student.gsu.edu::c342bbd5-b5a8-4932-a866-f4ffe3ac6f1f" providerId="AD" clId="Web-{5B5E6314-1E6A-4DF8-B493-A0B49B5D6E2E}" dt="2023-04-29T00:27:33.173" v="24"/>
          <ac:spMkLst>
            <pc:docMk/>
            <pc:sldMk cId="1474938067" sldId="260"/>
            <ac:spMk id="256" creationId="{61293230-B0F6-45B1-96D1-13D18E242995}"/>
          </ac:spMkLst>
        </pc:spChg>
        <pc:spChg chg="del">
          <ac:chgData name="Mayuri Jadhav" userId="S::mjadhav1@student.gsu.edu::c342bbd5-b5a8-4932-a866-f4ffe3ac6f1f" providerId="AD" clId="Web-{5B5E6314-1E6A-4DF8-B493-A0B49B5D6E2E}" dt="2023-04-29T00:27:33.173" v="24"/>
          <ac:spMkLst>
            <pc:docMk/>
            <pc:sldMk cId="1474938067" sldId="260"/>
            <ac:spMk id="258" creationId="{2B573B51-C170-49C0-A3D9-8D99730C45AE}"/>
          </ac:spMkLst>
        </pc:spChg>
        <pc:spChg chg="del">
          <ac:chgData name="Mayuri Jadhav" userId="S::mjadhav1@student.gsu.edu::c342bbd5-b5a8-4932-a866-f4ffe3ac6f1f" providerId="AD" clId="Web-{5B5E6314-1E6A-4DF8-B493-A0B49B5D6E2E}" dt="2023-04-29T00:27:33.173" v="24"/>
          <ac:spMkLst>
            <pc:docMk/>
            <pc:sldMk cId="1474938067" sldId="260"/>
            <ac:spMk id="260" creationId="{CC7BCC73-A901-44EB-B0E7-879E19267A6A}"/>
          </ac:spMkLst>
        </pc:spChg>
        <pc:spChg chg="add">
          <ac:chgData name="Mayuri Jadhav" userId="S::mjadhav1@student.gsu.edu::c342bbd5-b5a8-4932-a866-f4ffe3ac6f1f" providerId="AD" clId="Web-{5B5E6314-1E6A-4DF8-B493-A0B49B5D6E2E}" dt="2023-04-29T00:27:33.173" v="24"/>
          <ac:spMkLst>
            <pc:docMk/>
            <pc:sldMk cId="1474938067" sldId="260"/>
            <ac:spMk id="265" creationId="{61293230-B0F6-45B1-96D1-13D18E242995}"/>
          </ac:spMkLst>
        </pc:spChg>
        <pc:spChg chg="add">
          <ac:chgData name="Mayuri Jadhav" userId="S::mjadhav1@student.gsu.edu::c342bbd5-b5a8-4932-a866-f4ffe3ac6f1f" providerId="AD" clId="Web-{5B5E6314-1E6A-4DF8-B493-A0B49B5D6E2E}" dt="2023-04-29T00:27:33.173" v="24"/>
          <ac:spMkLst>
            <pc:docMk/>
            <pc:sldMk cId="1474938067" sldId="260"/>
            <ac:spMk id="267" creationId="{DB74BAD7-F0FC-4719-A31F-1ABDB62116DA}"/>
          </ac:spMkLst>
        </pc:spChg>
        <pc:picChg chg="add del mod">
          <ac:chgData name="Mayuri Jadhav" userId="S::mjadhav1@student.gsu.edu::c342bbd5-b5a8-4932-a866-f4ffe3ac6f1f" providerId="AD" clId="Web-{5B5E6314-1E6A-4DF8-B493-A0B49B5D6E2E}" dt="2023-04-29T00:27:39.938" v="25" actId="1076"/>
          <ac:picMkLst>
            <pc:docMk/>
            <pc:sldMk cId="1474938067" sldId="260"/>
            <ac:picMk id="50" creationId="{52C7186B-E53F-CF17-FEA1-6FB41C2288D1}"/>
          </ac:picMkLst>
        </pc:picChg>
        <pc:picChg chg="add del mod">
          <ac:chgData name="Mayuri Jadhav" userId="S::mjadhav1@student.gsu.edu::c342bbd5-b5a8-4932-a866-f4ffe3ac6f1f" providerId="AD" clId="Web-{5B5E6314-1E6A-4DF8-B493-A0B49B5D6E2E}" dt="2023-04-29T00:27:33.173" v="24"/>
          <ac:picMkLst>
            <pc:docMk/>
            <pc:sldMk cId="1474938067" sldId="260"/>
            <ac:picMk id="51" creationId="{9331ACE0-5E0A-942D-EE33-32970F1E0C57}"/>
          </ac:picMkLst>
        </pc:picChg>
        <pc:picChg chg="add del mod">
          <ac:chgData name="Mayuri Jadhav" userId="S::mjadhav1@student.gsu.edu::c342bbd5-b5a8-4932-a866-f4ffe3ac6f1f" providerId="AD" clId="Web-{5B5E6314-1E6A-4DF8-B493-A0B49B5D6E2E}" dt="2023-04-29T00:27:49.095" v="27"/>
          <ac:picMkLst>
            <pc:docMk/>
            <pc:sldMk cId="1474938067" sldId="260"/>
            <ac:picMk id="55" creationId="{C17C0664-8029-C84F-ABFE-E840532E6664}"/>
          </ac:picMkLst>
        </pc:picChg>
      </pc:sldChg>
      <pc:sldChg chg="addSp modSp mod setBg">
        <pc:chgData name="Mayuri Jadhav" userId="S::mjadhav1@student.gsu.edu::c342bbd5-b5a8-4932-a866-f4ffe3ac6f1f" providerId="AD" clId="Web-{5B5E6314-1E6A-4DF8-B493-A0B49B5D6E2E}" dt="2023-04-29T00:33:07.434" v="106"/>
        <pc:sldMkLst>
          <pc:docMk/>
          <pc:sldMk cId="2594592822" sldId="261"/>
        </pc:sldMkLst>
        <pc:spChg chg="mod">
          <ac:chgData name="Mayuri Jadhav" userId="S::mjadhav1@student.gsu.edu::c342bbd5-b5a8-4932-a866-f4ffe3ac6f1f" providerId="AD" clId="Web-{5B5E6314-1E6A-4DF8-B493-A0B49B5D6E2E}" dt="2023-04-29T00:33:07.434" v="106"/>
          <ac:spMkLst>
            <pc:docMk/>
            <pc:sldMk cId="2594592822" sldId="261"/>
            <ac:spMk id="2" creationId="{4FD42A5A-7EE4-BFF3-E256-B1E559397BA7}"/>
          </ac:spMkLst>
        </pc:spChg>
        <pc:spChg chg="mod">
          <ac:chgData name="Mayuri Jadhav" userId="S::mjadhav1@student.gsu.edu::c342bbd5-b5a8-4932-a866-f4ffe3ac6f1f" providerId="AD" clId="Web-{5B5E6314-1E6A-4DF8-B493-A0B49B5D6E2E}" dt="2023-04-29T00:33:07.434" v="106"/>
          <ac:spMkLst>
            <pc:docMk/>
            <pc:sldMk cId="2594592822" sldId="261"/>
            <ac:spMk id="4" creationId="{380F6C1F-31C2-D781-56BB-8458B989A79C}"/>
          </ac:spMkLst>
        </pc:spChg>
        <pc:spChg chg="add">
          <ac:chgData name="Mayuri Jadhav" userId="S::mjadhav1@student.gsu.edu::c342bbd5-b5a8-4932-a866-f4ffe3ac6f1f" providerId="AD" clId="Web-{5B5E6314-1E6A-4DF8-B493-A0B49B5D6E2E}" dt="2023-04-29T00:33:07.434" v="106"/>
          <ac:spMkLst>
            <pc:docMk/>
            <pc:sldMk cId="2594592822" sldId="261"/>
            <ac:spMk id="10" creationId="{2C61293E-6EBE-43EF-A52C-9BEBFD7679D4}"/>
          </ac:spMkLst>
        </pc:spChg>
        <pc:spChg chg="add">
          <ac:chgData name="Mayuri Jadhav" userId="S::mjadhav1@student.gsu.edu::c342bbd5-b5a8-4932-a866-f4ffe3ac6f1f" providerId="AD" clId="Web-{5B5E6314-1E6A-4DF8-B493-A0B49B5D6E2E}" dt="2023-04-29T00:33:07.434" v="106"/>
          <ac:spMkLst>
            <pc:docMk/>
            <pc:sldMk cId="2594592822" sldId="261"/>
            <ac:spMk id="12" creationId="{21540236-BFD5-4A9D-8840-4703E7F76825}"/>
          </ac:spMkLst>
        </pc:spChg>
        <pc:picChg chg="add">
          <ac:chgData name="Mayuri Jadhav" userId="S::mjadhav1@student.gsu.edu::c342bbd5-b5a8-4932-a866-f4ffe3ac6f1f" providerId="AD" clId="Web-{5B5E6314-1E6A-4DF8-B493-A0B49B5D6E2E}" dt="2023-04-29T00:33:07.434" v="106"/>
          <ac:picMkLst>
            <pc:docMk/>
            <pc:sldMk cId="2594592822" sldId="261"/>
            <ac:picMk id="6" creationId="{E1D2EF06-5FB6-40A0-A6C7-C53344E46C21}"/>
          </ac:picMkLst>
        </pc:picChg>
      </pc:sldChg>
      <pc:sldChg chg="new del">
        <pc:chgData name="Mayuri Jadhav" userId="S::mjadhav1@student.gsu.edu::c342bbd5-b5a8-4932-a866-f4ffe3ac6f1f" providerId="AD" clId="Web-{5B5E6314-1E6A-4DF8-B493-A0B49B5D6E2E}" dt="2023-04-29T00:32:50.418" v="105"/>
        <pc:sldMkLst>
          <pc:docMk/>
          <pc:sldMk cId="2600130219" sldId="264"/>
        </pc:sldMkLst>
      </pc:sldChg>
    </pc:docChg>
  </pc:docChgLst>
  <pc:docChgLst>
    <pc:chgData name="Mayuri Jadhav" userId="S::mjadhav1@student.gsu.edu::c342bbd5-b5a8-4932-a866-f4ffe3ac6f1f" providerId="AD" clId="Web-{E5F1F696-01DA-48EB-8AAC-496E7BD18EDF}"/>
    <pc:docChg chg="modSld">
      <pc:chgData name="Mayuri Jadhav" userId="S::mjadhav1@student.gsu.edu::c342bbd5-b5a8-4932-a866-f4ffe3ac6f1f" providerId="AD" clId="Web-{E5F1F696-01DA-48EB-8AAC-496E7BD18EDF}" dt="2023-04-29T01:01:39.550" v="19" actId="20577"/>
      <pc:docMkLst>
        <pc:docMk/>
      </pc:docMkLst>
      <pc:sldChg chg="addSp delSp modSp mod setBg addAnim setClrOvrMap">
        <pc:chgData name="Mayuri Jadhav" userId="S::mjadhav1@student.gsu.edu::c342bbd5-b5a8-4932-a866-f4ffe3ac6f1f" providerId="AD" clId="Web-{E5F1F696-01DA-48EB-8AAC-496E7BD18EDF}" dt="2023-04-29T01:01:39.550" v="19" actId="20577"/>
        <pc:sldMkLst>
          <pc:docMk/>
          <pc:sldMk cId="2157678788" sldId="262"/>
        </pc:sldMkLst>
        <pc:spChg chg="mod">
          <ac:chgData name="Mayuri Jadhav" userId="S::mjadhav1@student.gsu.edu::c342bbd5-b5a8-4932-a866-f4ffe3ac6f1f" providerId="AD" clId="Web-{E5F1F696-01DA-48EB-8AAC-496E7BD18EDF}" dt="2023-04-29T01:01:39.550" v="19" actId="20577"/>
          <ac:spMkLst>
            <pc:docMk/>
            <pc:sldMk cId="2157678788" sldId="262"/>
            <ac:spMk id="2" creationId="{1C5C6F73-A372-A3F0-4865-BC2801A5431B}"/>
          </ac:spMkLst>
        </pc:spChg>
        <pc:spChg chg="add del">
          <ac:chgData name="Mayuri Jadhav" userId="S::mjadhav1@student.gsu.edu::c342bbd5-b5a8-4932-a866-f4ffe3ac6f1f" providerId="AD" clId="Web-{E5F1F696-01DA-48EB-8AAC-496E7BD18EDF}" dt="2023-04-29T00:59:46.405" v="3"/>
          <ac:spMkLst>
            <pc:docMk/>
            <pc:sldMk cId="2157678788" sldId="262"/>
            <ac:spMk id="4" creationId="{54D1EDD0-53F5-3F92-2B8E-ED3D96852E39}"/>
          </ac:spMkLst>
        </pc:spChg>
        <pc:spChg chg="add del">
          <ac:chgData name="Mayuri Jadhav" userId="S::mjadhav1@student.gsu.edu::c342bbd5-b5a8-4932-a866-f4ffe3ac6f1f" providerId="AD" clId="Web-{E5F1F696-01DA-48EB-8AAC-496E7BD18EDF}" dt="2023-04-29T01:01:34.081" v="17"/>
          <ac:spMkLst>
            <pc:docMk/>
            <pc:sldMk cId="2157678788" sldId="262"/>
            <ac:spMk id="8" creationId="{A4AC5506-6312-4701-8D3C-40187889A947}"/>
          </ac:spMkLst>
        </pc:spChg>
        <pc:spChg chg="add del">
          <ac:chgData name="Mayuri Jadhav" userId="S::mjadhav1@student.gsu.edu::c342bbd5-b5a8-4932-a866-f4ffe3ac6f1f" providerId="AD" clId="Web-{E5F1F696-01DA-48EB-8AAC-496E7BD18EDF}" dt="2023-04-29T00:59:37.342" v="2"/>
          <ac:spMkLst>
            <pc:docMk/>
            <pc:sldMk cId="2157678788" sldId="262"/>
            <ac:spMk id="9" creationId="{A4AC5506-6312-4701-8D3C-40187889A947}"/>
          </ac:spMkLst>
        </pc:spChg>
        <pc:picChg chg="add mod">
          <ac:chgData name="Mayuri Jadhav" userId="S::mjadhav1@student.gsu.edu::c342bbd5-b5a8-4932-a866-f4ffe3ac6f1f" providerId="AD" clId="Web-{E5F1F696-01DA-48EB-8AAC-496E7BD18EDF}" dt="2023-04-29T01:01:34.081" v="17"/>
          <ac:picMkLst>
            <pc:docMk/>
            <pc:sldMk cId="2157678788" sldId="262"/>
            <ac:picMk id="3" creationId="{21A3D368-DE14-E33E-A6B9-BBDA4586B97F}"/>
          </ac:picMkLst>
        </pc:picChg>
      </pc:sldChg>
    </pc:docChg>
  </pc:docChgLst>
  <pc:docChgLst>
    <pc:chgData name="Anindita Sarmah" userId="S::asarmah1@student.gsu.edu::925cbe4c-05d3-43c0-917f-309d56386c10" providerId="AD" clId="Web-{889BBF8D-C94D-44B7-9518-FD75AB1AEAB2}"/>
    <pc:docChg chg="modSld">
      <pc:chgData name="Anindita Sarmah" userId="S::asarmah1@student.gsu.edu::925cbe4c-05d3-43c0-917f-309d56386c10" providerId="AD" clId="Web-{889BBF8D-C94D-44B7-9518-FD75AB1AEAB2}" dt="2023-04-29T00:18:37.781" v="81"/>
      <pc:docMkLst>
        <pc:docMk/>
      </pc:docMkLst>
      <pc:sldChg chg="addSp modSp">
        <pc:chgData name="Anindita Sarmah" userId="S::asarmah1@student.gsu.edu::925cbe4c-05d3-43c0-917f-309d56386c10" providerId="AD" clId="Web-{889BBF8D-C94D-44B7-9518-FD75AB1AEAB2}" dt="2023-04-28T23:40:24.719" v="1"/>
        <pc:sldMkLst>
          <pc:docMk/>
          <pc:sldMk cId="2474549030" sldId="256"/>
        </pc:sldMkLst>
        <pc:spChg chg="mod ord">
          <ac:chgData name="Anindita Sarmah" userId="S::asarmah1@student.gsu.edu::925cbe4c-05d3-43c0-917f-309d56386c10" providerId="AD" clId="Web-{889BBF8D-C94D-44B7-9518-FD75AB1AEAB2}" dt="2023-04-28T23:40:24.719" v="1"/>
          <ac:spMkLst>
            <pc:docMk/>
            <pc:sldMk cId="2474549030" sldId="256"/>
            <ac:spMk id="18" creationId="{7031B136-0AB0-0538-5563-1B0CF5655D3A}"/>
          </ac:spMkLst>
        </pc:spChg>
        <pc:spChg chg="add">
          <ac:chgData name="Anindita Sarmah" userId="S::asarmah1@student.gsu.edu::925cbe4c-05d3-43c0-917f-309d56386c10" providerId="AD" clId="Web-{889BBF8D-C94D-44B7-9518-FD75AB1AEAB2}" dt="2023-04-28T23:40:24.719" v="1"/>
          <ac:spMkLst>
            <pc:docMk/>
            <pc:sldMk cId="2474549030" sldId="256"/>
            <ac:spMk id="23" creationId="{22A397E7-BF60-45B2-84C7-B074B76C37A7}"/>
          </ac:spMkLst>
        </pc:spChg>
        <pc:spChg chg="add">
          <ac:chgData name="Anindita Sarmah" userId="S::asarmah1@student.gsu.edu::925cbe4c-05d3-43c0-917f-309d56386c10" providerId="AD" clId="Web-{889BBF8D-C94D-44B7-9518-FD75AB1AEAB2}" dt="2023-04-28T23:40:24.719" v="1"/>
          <ac:spMkLst>
            <pc:docMk/>
            <pc:sldMk cId="2474549030" sldId="256"/>
            <ac:spMk id="25" creationId="{890DEF05-784E-4B61-89E4-04C4ECF4E5A0}"/>
          </ac:spMkLst>
        </pc:spChg>
        <pc:picChg chg="add mod">
          <ac:chgData name="Anindita Sarmah" userId="S::asarmah1@student.gsu.edu::925cbe4c-05d3-43c0-917f-309d56386c10" providerId="AD" clId="Web-{889BBF8D-C94D-44B7-9518-FD75AB1AEAB2}" dt="2023-04-28T23:40:24.719" v="1"/>
          <ac:picMkLst>
            <pc:docMk/>
            <pc:sldMk cId="2474549030" sldId="256"/>
            <ac:picMk id="2" creationId="{31F3737F-ACF0-1EC8-BD1D-E30786D5AAF2}"/>
          </ac:picMkLst>
        </pc:picChg>
        <pc:cxnChg chg="add">
          <ac:chgData name="Anindita Sarmah" userId="S::asarmah1@student.gsu.edu::925cbe4c-05d3-43c0-917f-309d56386c10" providerId="AD" clId="Web-{889BBF8D-C94D-44B7-9518-FD75AB1AEAB2}" dt="2023-04-28T23:40:24.719" v="1"/>
          <ac:cxnSpMkLst>
            <pc:docMk/>
            <pc:sldMk cId="2474549030" sldId="256"/>
            <ac:cxnSpMk id="27" creationId="{C41BAEC7-F7B0-4224-8B18-8F74B7D87F0B}"/>
          </ac:cxnSpMkLst>
        </pc:cxnChg>
      </pc:sldChg>
      <pc:sldChg chg="addSp delSp modSp mod setBg">
        <pc:chgData name="Anindita Sarmah" userId="S::asarmah1@student.gsu.edu::925cbe4c-05d3-43c0-917f-309d56386c10" providerId="AD" clId="Web-{889BBF8D-C94D-44B7-9518-FD75AB1AEAB2}" dt="2023-04-29T00:18:37.781" v="81"/>
        <pc:sldMkLst>
          <pc:docMk/>
          <pc:sldMk cId="1474938067" sldId="260"/>
        </pc:sldMkLst>
        <pc:spChg chg="mod">
          <ac:chgData name="Anindita Sarmah" userId="S::asarmah1@student.gsu.edu::925cbe4c-05d3-43c0-917f-309d56386c10" providerId="AD" clId="Web-{889BBF8D-C94D-44B7-9518-FD75AB1AEAB2}" dt="2023-04-29T00:17:16.686" v="78"/>
          <ac:spMkLst>
            <pc:docMk/>
            <pc:sldMk cId="1474938067" sldId="260"/>
            <ac:spMk id="2" creationId="{22BFB482-181C-1347-3DBA-7A3050021914}"/>
          </ac:spMkLst>
        </pc:spChg>
        <pc:spChg chg="mod ord">
          <ac:chgData name="Anindita Sarmah" userId="S::asarmah1@student.gsu.edu::925cbe4c-05d3-43c0-917f-309d56386c10" providerId="AD" clId="Web-{889BBF8D-C94D-44B7-9518-FD75AB1AEAB2}" dt="2023-04-29T00:05:02.515" v="54"/>
          <ac:spMkLst>
            <pc:docMk/>
            <pc:sldMk cId="1474938067" sldId="260"/>
            <ac:spMk id="4" creationId="{057D6A86-33F4-907A-9AC7-D6B79A0B4EB1}"/>
          </ac:spMkLst>
        </pc:spChg>
        <pc:spChg chg="add del mod">
          <ac:chgData name="Anindita Sarmah" userId="S::asarmah1@student.gsu.edu::925cbe4c-05d3-43c0-917f-309d56386c10" providerId="AD" clId="Web-{889BBF8D-C94D-44B7-9518-FD75AB1AEAB2}" dt="2023-04-29T00:03:58.670" v="53"/>
          <ac:spMkLst>
            <pc:docMk/>
            <pc:sldMk cId="1474938067" sldId="260"/>
            <ac:spMk id="52" creationId="{A48CAA95-82AF-FACF-B893-A953706D3B86}"/>
          </ac:spMkLst>
        </pc:spChg>
        <pc:spChg chg="add del mod">
          <ac:chgData name="Anindita Sarmah" userId="S::asarmah1@student.gsu.edu::925cbe4c-05d3-43c0-917f-309d56386c10" providerId="AD" clId="Web-{889BBF8D-C94D-44B7-9518-FD75AB1AEAB2}" dt="2023-04-29T00:03:56.342" v="52"/>
          <ac:spMkLst>
            <pc:docMk/>
            <pc:sldMk cId="1474938067" sldId="260"/>
            <ac:spMk id="53" creationId="{4A71F79C-078F-2DFB-C002-5D0D501466AA}"/>
          </ac:spMkLst>
        </pc:spChg>
        <pc:spChg chg="add del">
          <ac:chgData name="Anindita Sarmah" userId="S::asarmah1@student.gsu.edu::925cbe4c-05d3-43c0-917f-309d56386c10" providerId="AD" clId="Web-{889BBF8D-C94D-44B7-9518-FD75AB1AEAB2}" dt="2023-04-28T23:53:51.577" v="21"/>
          <ac:spMkLst>
            <pc:docMk/>
            <pc:sldMk cId="1474938067" sldId="260"/>
            <ac:spMk id="56" creationId="{5A0118C5-4F8D-4CF4-BADD-53FEACC6C42A}"/>
          </ac:spMkLst>
        </pc:spChg>
        <pc:spChg chg="add del">
          <ac:chgData name="Anindita Sarmah" userId="S::asarmah1@student.gsu.edu::925cbe4c-05d3-43c0-917f-309d56386c10" providerId="AD" clId="Web-{889BBF8D-C94D-44B7-9518-FD75AB1AEAB2}" dt="2023-04-28T23:53:51.577" v="21"/>
          <ac:spMkLst>
            <pc:docMk/>
            <pc:sldMk cId="1474938067" sldId="260"/>
            <ac:spMk id="66" creationId="{EAED1919-54A1-41C9-B30B-A3FF3F58E38B}"/>
          </ac:spMkLst>
        </pc:spChg>
        <pc:spChg chg="add del">
          <ac:chgData name="Anindita Sarmah" userId="S::asarmah1@student.gsu.edu::925cbe4c-05d3-43c0-917f-309d56386c10" providerId="AD" clId="Web-{889BBF8D-C94D-44B7-9518-FD75AB1AEAB2}" dt="2023-04-28T23:53:51.577" v="21"/>
          <ac:spMkLst>
            <pc:docMk/>
            <pc:sldMk cId="1474938067" sldId="260"/>
            <ac:spMk id="72" creationId="{FFFEB18F-F81F-4CED-BE64-EB888A77C3B8}"/>
          </ac:spMkLst>
        </pc:spChg>
        <pc:spChg chg="add del">
          <ac:chgData name="Anindita Sarmah" userId="S::asarmah1@student.gsu.edu::925cbe4c-05d3-43c0-917f-309d56386c10" providerId="AD" clId="Web-{889BBF8D-C94D-44B7-9518-FD75AB1AEAB2}" dt="2023-04-29T00:05:02.515" v="54"/>
          <ac:spMkLst>
            <pc:docMk/>
            <pc:sldMk cId="1474938067" sldId="260"/>
            <ac:spMk id="82" creationId="{1452CEF2-C9EC-4C15-99E4-C781AB08AB91}"/>
          </ac:spMkLst>
        </pc:spChg>
        <pc:spChg chg="add del">
          <ac:chgData name="Anindita Sarmah" userId="S::asarmah1@student.gsu.edu::925cbe4c-05d3-43c0-917f-309d56386c10" providerId="AD" clId="Web-{889BBF8D-C94D-44B7-9518-FD75AB1AEAB2}" dt="2023-04-29T00:05:02.515" v="54"/>
          <ac:spMkLst>
            <pc:docMk/>
            <pc:sldMk cId="1474938067" sldId="260"/>
            <ac:spMk id="245" creationId="{7A976E23-29EC-4E20-9EF6-B7CC4A8210C3}"/>
          </ac:spMkLst>
        </pc:spChg>
        <pc:spChg chg="add del">
          <ac:chgData name="Anindita Sarmah" userId="S::asarmah1@student.gsu.edu::925cbe4c-05d3-43c0-917f-309d56386c10" providerId="AD" clId="Web-{889BBF8D-C94D-44B7-9518-FD75AB1AEAB2}" dt="2023-04-29T00:05:02.515" v="54"/>
          <ac:spMkLst>
            <pc:docMk/>
            <pc:sldMk cId="1474938067" sldId="260"/>
            <ac:spMk id="246" creationId="{DF5FCEC6-E657-46F1-925F-13ED192124CE}"/>
          </ac:spMkLst>
        </pc:spChg>
        <pc:spChg chg="add del">
          <ac:chgData name="Anindita Sarmah" userId="S::asarmah1@student.gsu.edu::925cbe4c-05d3-43c0-917f-309d56386c10" providerId="AD" clId="Web-{889BBF8D-C94D-44B7-9518-FD75AB1AEAB2}" dt="2023-04-29T00:05:02.515" v="54"/>
          <ac:spMkLst>
            <pc:docMk/>
            <pc:sldMk cId="1474938067" sldId="260"/>
            <ac:spMk id="249" creationId="{FF0BDB76-BCEC-498E-BA26-C763CD9FA3E7}"/>
          </ac:spMkLst>
        </pc:spChg>
        <pc:spChg chg="add">
          <ac:chgData name="Anindita Sarmah" userId="S::asarmah1@student.gsu.edu::925cbe4c-05d3-43c0-917f-309d56386c10" providerId="AD" clId="Web-{889BBF8D-C94D-44B7-9518-FD75AB1AEAB2}" dt="2023-04-29T00:05:02.515" v="54"/>
          <ac:spMkLst>
            <pc:docMk/>
            <pc:sldMk cId="1474938067" sldId="260"/>
            <ac:spMk id="256" creationId="{61293230-B0F6-45B1-96D1-13D18E242995}"/>
          </ac:spMkLst>
        </pc:spChg>
        <pc:spChg chg="add">
          <ac:chgData name="Anindita Sarmah" userId="S::asarmah1@student.gsu.edu::925cbe4c-05d3-43c0-917f-309d56386c10" providerId="AD" clId="Web-{889BBF8D-C94D-44B7-9518-FD75AB1AEAB2}" dt="2023-04-29T00:05:02.515" v="54"/>
          <ac:spMkLst>
            <pc:docMk/>
            <pc:sldMk cId="1474938067" sldId="260"/>
            <ac:spMk id="258" creationId="{2B573B51-C170-49C0-A3D9-8D99730C45AE}"/>
          </ac:spMkLst>
        </pc:spChg>
        <pc:spChg chg="add">
          <ac:chgData name="Anindita Sarmah" userId="S::asarmah1@student.gsu.edu::925cbe4c-05d3-43c0-917f-309d56386c10" providerId="AD" clId="Web-{889BBF8D-C94D-44B7-9518-FD75AB1AEAB2}" dt="2023-04-29T00:05:02.515" v="54"/>
          <ac:spMkLst>
            <pc:docMk/>
            <pc:sldMk cId="1474938067" sldId="260"/>
            <ac:spMk id="260" creationId="{CC7BCC73-A901-44EB-B0E7-879E19267A6A}"/>
          </ac:spMkLst>
        </pc:spChg>
        <pc:grpChg chg="add del">
          <ac:chgData name="Anindita Sarmah" userId="S::asarmah1@student.gsu.edu::925cbe4c-05d3-43c0-917f-309d56386c10" providerId="AD" clId="Web-{889BBF8D-C94D-44B7-9518-FD75AB1AEAB2}" dt="2023-04-28T23:53:51.577" v="21"/>
          <ac:grpSpMkLst>
            <pc:docMk/>
            <pc:sldMk cId="1474938067" sldId="260"/>
            <ac:grpSpMk id="58" creationId="{00C7DD97-49DC-4BFD-951D-CFF51B976DE9}"/>
          </ac:grpSpMkLst>
        </pc:grpChg>
        <pc:grpChg chg="add del">
          <ac:chgData name="Anindita Sarmah" userId="S::asarmah1@student.gsu.edu::925cbe4c-05d3-43c0-917f-309d56386c10" providerId="AD" clId="Web-{889BBF8D-C94D-44B7-9518-FD75AB1AEAB2}" dt="2023-04-29T00:05:02.515" v="54"/>
          <ac:grpSpMkLst>
            <pc:docMk/>
            <pc:sldMk cId="1474938067" sldId="260"/>
            <ac:grpSpMk id="60" creationId="{30A6DB23-0C0E-401A-9D98-117AB6A50DDE}"/>
          </ac:grpSpMkLst>
        </pc:grpChg>
        <pc:grpChg chg="add del">
          <ac:chgData name="Anindita Sarmah" userId="S::asarmah1@student.gsu.edu::925cbe4c-05d3-43c0-917f-309d56386c10" providerId="AD" clId="Web-{889BBF8D-C94D-44B7-9518-FD75AB1AEAB2}" dt="2023-04-28T23:53:51.577" v="21"/>
          <ac:grpSpMkLst>
            <pc:docMk/>
            <pc:sldMk cId="1474938067" sldId="260"/>
            <ac:grpSpMk id="62" creationId="{176786CF-68E6-476D-909E-8522718B7BE0}"/>
          </ac:grpSpMkLst>
        </pc:grpChg>
        <pc:grpChg chg="add del">
          <ac:chgData name="Anindita Sarmah" userId="S::asarmah1@student.gsu.edu::925cbe4c-05d3-43c0-917f-309d56386c10" providerId="AD" clId="Web-{889BBF8D-C94D-44B7-9518-FD75AB1AEAB2}" dt="2023-04-28T23:53:51.577" v="21"/>
          <ac:grpSpMkLst>
            <pc:docMk/>
            <pc:sldMk cId="1474938067" sldId="260"/>
            <ac:grpSpMk id="68" creationId="{00E015F5-1A99-4E40-BC3D-7707802996B5}"/>
          </ac:grpSpMkLst>
        </pc:grpChg>
        <pc:grpChg chg="add del">
          <ac:chgData name="Anindita Sarmah" userId="S::asarmah1@student.gsu.edu::925cbe4c-05d3-43c0-917f-309d56386c10" providerId="AD" clId="Web-{889BBF8D-C94D-44B7-9518-FD75AB1AEAB2}" dt="2023-04-29T00:05:02.515" v="54"/>
          <ac:grpSpMkLst>
            <pc:docMk/>
            <pc:sldMk cId="1474938067" sldId="260"/>
            <ac:grpSpMk id="70" creationId="{DD8DF5DF-A251-4BC2-8965-4EDDD01FC56E}"/>
          </ac:grpSpMkLst>
        </pc:grpChg>
        <pc:grpChg chg="add del">
          <ac:chgData name="Anindita Sarmah" userId="S::asarmah1@student.gsu.edu::925cbe4c-05d3-43c0-917f-309d56386c10" providerId="AD" clId="Web-{889BBF8D-C94D-44B7-9518-FD75AB1AEAB2}" dt="2023-04-28T23:53:51.577" v="21"/>
          <ac:grpSpMkLst>
            <pc:docMk/>
            <pc:sldMk cId="1474938067" sldId="260"/>
            <ac:grpSpMk id="74" creationId="{A04977CB-3825-471A-A590-C57F8C350306}"/>
          </ac:grpSpMkLst>
        </pc:grpChg>
        <pc:grpChg chg="add del">
          <ac:chgData name="Anindita Sarmah" userId="S::asarmah1@student.gsu.edu::925cbe4c-05d3-43c0-917f-309d56386c10" providerId="AD" clId="Web-{889BBF8D-C94D-44B7-9518-FD75AB1AEAB2}" dt="2023-04-29T00:05:02.515" v="54"/>
          <ac:grpSpMkLst>
            <pc:docMk/>
            <pc:sldMk cId="1474938067" sldId="260"/>
            <ac:grpSpMk id="76" creationId="{298B576C-FDA2-46DE-8408-3A76DCF50655}"/>
          </ac:grpSpMkLst>
        </pc:grpChg>
        <pc:grpChg chg="add del">
          <ac:chgData name="Anindita Sarmah" userId="S::asarmah1@student.gsu.edu::925cbe4c-05d3-43c0-917f-309d56386c10" providerId="AD" clId="Web-{889BBF8D-C94D-44B7-9518-FD75AB1AEAB2}" dt="2023-04-29T00:05:02.515" v="54"/>
          <ac:grpSpMkLst>
            <pc:docMk/>
            <pc:sldMk cId="1474938067" sldId="260"/>
            <ac:grpSpMk id="84" creationId="{600459E6-26A3-4EAC-A34C-D0792D88CC26}"/>
          </ac:grpSpMkLst>
        </pc:grpChg>
        <pc:graphicFrameChg chg="add del mod modGraphic">
          <ac:chgData name="Anindita Sarmah" userId="S::asarmah1@student.gsu.edu::925cbe4c-05d3-43c0-917f-309d56386c10" providerId="AD" clId="Web-{889BBF8D-C94D-44B7-9518-FD75AB1AEAB2}" dt="2023-04-28T23:45:49.287" v="8"/>
          <ac:graphicFrameMkLst>
            <pc:docMk/>
            <pc:sldMk cId="1474938067" sldId="260"/>
            <ac:graphicFrameMk id="3" creationId="{93191A9F-69F8-F781-21E3-43412CFD40A6}"/>
          </ac:graphicFrameMkLst>
        </pc:graphicFrameChg>
        <pc:picChg chg="add mod ord">
          <ac:chgData name="Anindita Sarmah" userId="S::asarmah1@student.gsu.edu::925cbe4c-05d3-43c0-917f-309d56386c10" providerId="AD" clId="Web-{889BBF8D-C94D-44B7-9518-FD75AB1AEAB2}" dt="2023-04-29T00:18:31.844" v="80"/>
          <ac:picMkLst>
            <pc:docMk/>
            <pc:sldMk cId="1474938067" sldId="260"/>
            <ac:picMk id="50" creationId="{52C7186B-E53F-CF17-FEA1-6FB41C2288D1}"/>
          </ac:picMkLst>
        </pc:picChg>
        <pc:picChg chg="add mod">
          <ac:chgData name="Anindita Sarmah" userId="S::asarmah1@student.gsu.edu::925cbe4c-05d3-43c0-917f-309d56386c10" providerId="AD" clId="Web-{889BBF8D-C94D-44B7-9518-FD75AB1AEAB2}" dt="2023-04-29T00:18:37.781" v="81"/>
          <ac:picMkLst>
            <pc:docMk/>
            <pc:sldMk cId="1474938067" sldId="260"/>
            <ac:picMk id="51" creationId="{9331ACE0-5E0A-942D-EE33-32970F1E0C57}"/>
          </ac:picMkLst>
        </pc:picChg>
        <pc:picChg chg="add del mod">
          <ac:chgData name="Anindita Sarmah" userId="S::asarmah1@student.gsu.edu::925cbe4c-05d3-43c0-917f-309d56386c10" providerId="AD" clId="Web-{889BBF8D-C94D-44B7-9518-FD75AB1AEAB2}" dt="2023-04-29T00:00:41.245" v="50"/>
          <ac:picMkLst>
            <pc:docMk/>
            <pc:sldMk cId="1474938067" sldId="260"/>
            <ac:picMk id="54" creationId="{D51123A5-CC87-161E-D377-58BEE13947D8}"/>
          </ac:picMkLst>
        </pc:picChg>
        <pc:picChg chg="add mod">
          <ac:chgData name="Anindita Sarmah" userId="S::asarmah1@student.gsu.edu::925cbe4c-05d3-43c0-917f-309d56386c10" providerId="AD" clId="Web-{889BBF8D-C94D-44B7-9518-FD75AB1AEAB2}" dt="2023-04-29T00:10:35.724" v="72" actId="1076"/>
          <ac:picMkLst>
            <pc:docMk/>
            <pc:sldMk cId="1474938067" sldId="260"/>
            <ac:picMk id="55" creationId="{C17C0664-8029-C84F-ABFE-E840532E6664}"/>
          </ac:picMkLst>
        </pc:picChg>
      </pc:sldChg>
    </pc:docChg>
  </pc:docChgLst>
  <pc:docChgLst>
    <pc:chgData name="Mayuri Jadhav" userId="S::mjadhav1@student.gsu.edu::c342bbd5-b5a8-4932-a866-f4ffe3ac6f1f" providerId="AD" clId="Web-{43CAB82E-8766-4085-BE65-8F453DD2E1C7}"/>
    <pc:docChg chg="modSld">
      <pc:chgData name="Mayuri Jadhav" userId="S::mjadhav1@student.gsu.edu::c342bbd5-b5a8-4932-a866-f4ffe3ac6f1f" providerId="AD" clId="Web-{43CAB82E-8766-4085-BE65-8F453DD2E1C7}" dt="2023-04-29T05:01:34.050" v="24" actId="1076"/>
      <pc:docMkLst>
        <pc:docMk/>
      </pc:docMkLst>
      <pc:sldChg chg="addSp delSp modSp">
        <pc:chgData name="Mayuri Jadhav" userId="S::mjadhav1@student.gsu.edu::c342bbd5-b5a8-4932-a866-f4ffe3ac6f1f" providerId="AD" clId="Web-{43CAB82E-8766-4085-BE65-8F453DD2E1C7}" dt="2023-04-29T05:01:34.050" v="24" actId="1076"/>
        <pc:sldMkLst>
          <pc:docMk/>
          <pc:sldMk cId="2157678788" sldId="262"/>
        </pc:sldMkLst>
        <pc:spChg chg="mod ord">
          <ac:chgData name="Mayuri Jadhav" userId="S::mjadhav1@student.gsu.edu::c342bbd5-b5a8-4932-a866-f4ffe3ac6f1f" providerId="AD" clId="Web-{43CAB82E-8766-4085-BE65-8F453DD2E1C7}" dt="2023-04-29T05:00:37.714" v="14"/>
          <ac:spMkLst>
            <pc:docMk/>
            <pc:sldMk cId="2157678788" sldId="262"/>
            <ac:spMk id="2" creationId="{1C5C6F73-A372-A3F0-4865-BC2801A5431B}"/>
          </ac:spMkLst>
        </pc:spChg>
        <pc:spChg chg="add del">
          <ac:chgData name="Mayuri Jadhav" userId="S::mjadhav1@student.gsu.edu::c342bbd5-b5a8-4932-a866-f4ffe3ac6f1f" providerId="AD" clId="Web-{43CAB82E-8766-4085-BE65-8F453DD2E1C7}" dt="2023-04-29T05:00:16.370" v="9"/>
          <ac:spMkLst>
            <pc:docMk/>
            <pc:sldMk cId="2157678788" sldId="262"/>
            <ac:spMk id="15" creationId="{A4AC5506-6312-4701-8D3C-40187889A947}"/>
          </ac:spMkLst>
        </pc:spChg>
        <pc:spChg chg="add del">
          <ac:chgData name="Mayuri Jadhav" userId="S::mjadhav1@student.gsu.edu::c342bbd5-b5a8-4932-a866-f4ffe3ac6f1f" providerId="AD" clId="Web-{43CAB82E-8766-4085-BE65-8F453DD2E1C7}" dt="2023-04-29T05:00:37.714" v="14"/>
          <ac:spMkLst>
            <pc:docMk/>
            <pc:sldMk cId="2157678788" sldId="262"/>
            <ac:spMk id="17" creationId="{022BDE4A-8A20-4A69-9C5A-581C82036A4D}"/>
          </ac:spMkLst>
        </pc:spChg>
        <pc:spChg chg="add del">
          <ac:chgData name="Mayuri Jadhav" userId="S::mjadhav1@student.gsu.edu::c342bbd5-b5a8-4932-a866-f4ffe3ac6f1f" providerId="AD" clId="Web-{43CAB82E-8766-4085-BE65-8F453DD2E1C7}" dt="2023-04-29T05:00:37.714" v="13"/>
          <ac:spMkLst>
            <pc:docMk/>
            <pc:sldMk cId="2157678788" sldId="262"/>
            <ac:spMk id="19" creationId="{DA21A4AC-5300-4176-B2FB-67830A380702}"/>
          </ac:spMkLst>
        </pc:spChg>
        <pc:spChg chg="add del">
          <ac:chgData name="Mayuri Jadhav" userId="S::mjadhav1@student.gsu.edu::c342bbd5-b5a8-4932-a866-f4ffe3ac6f1f" providerId="AD" clId="Web-{43CAB82E-8766-4085-BE65-8F453DD2E1C7}" dt="2023-04-29T05:00:11.651" v="6"/>
          <ac:spMkLst>
            <pc:docMk/>
            <pc:sldMk cId="2157678788" sldId="262"/>
            <ac:spMk id="20" creationId="{C4879EFC-8E62-4E00-973C-C45EE9EC676D}"/>
          </ac:spMkLst>
        </pc:spChg>
        <pc:spChg chg="add del">
          <ac:chgData name="Mayuri Jadhav" userId="S::mjadhav1@student.gsu.edu::c342bbd5-b5a8-4932-a866-f4ffe3ac6f1f" providerId="AD" clId="Web-{43CAB82E-8766-4085-BE65-8F453DD2E1C7}" dt="2023-04-29T05:00:11.651" v="6"/>
          <ac:spMkLst>
            <pc:docMk/>
            <pc:sldMk cId="2157678788" sldId="262"/>
            <ac:spMk id="22" creationId="{D6A9C53F-5F90-40A5-8C85-5412D39C8C68}"/>
          </ac:spMkLst>
        </pc:spChg>
        <pc:spChg chg="add del">
          <ac:chgData name="Mayuri Jadhav" userId="S::mjadhav1@student.gsu.edu::c342bbd5-b5a8-4932-a866-f4ffe3ac6f1f" providerId="AD" clId="Web-{43CAB82E-8766-4085-BE65-8F453DD2E1C7}" dt="2023-04-29T05:00:37.714" v="13"/>
          <ac:spMkLst>
            <pc:docMk/>
            <pc:sldMk cId="2157678788" sldId="262"/>
            <ac:spMk id="24" creationId="{5A09F8C8-3B6F-414C-866C-80565B61075D}"/>
          </ac:spMkLst>
        </pc:spChg>
        <pc:spChg chg="add">
          <ac:chgData name="Mayuri Jadhav" userId="S::mjadhav1@student.gsu.edu::c342bbd5-b5a8-4932-a866-f4ffe3ac6f1f" providerId="AD" clId="Web-{43CAB82E-8766-4085-BE65-8F453DD2E1C7}" dt="2023-04-29T05:00:37.714" v="14"/>
          <ac:spMkLst>
            <pc:docMk/>
            <pc:sldMk cId="2157678788" sldId="262"/>
            <ac:spMk id="26" creationId="{C4879EFC-8E62-4E00-973C-C45EE9EC676D}"/>
          </ac:spMkLst>
        </pc:spChg>
        <pc:spChg chg="add">
          <ac:chgData name="Mayuri Jadhav" userId="S::mjadhav1@student.gsu.edu::c342bbd5-b5a8-4932-a866-f4ffe3ac6f1f" providerId="AD" clId="Web-{43CAB82E-8766-4085-BE65-8F453DD2E1C7}" dt="2023-04-29T05:00:37.714" v="14"/>
          <ac:spMkLst>
            <pc:docMk/>
            <pc:sldMk cId="2157678788" sldId="262"/>
            <ac:spMk id="27" creationId="{D6A9C53F-5F90-40A5-8C85-5412D39C8C68}"/>
          </ac:spMkLst>
        </pc:spChg>
        <pc:picChg chg="mod ord">
          <ac:chgData name="Mayuri Jadhav" userId="S::mjadhav1@student.gsu.edu::c342bbd5-b5a8-4932-a866-f4ffe3ac6f1f" providerId="AD" clId="Web-{43CAB82E-8766-4085-BE65-8F453DD2E1C7}" dt="2023-04-29T05:01:26.362" v="23" actId="1076"/>
          <ac:picMkLst>
            <pc:docMk/>
            <pc:sldMk cId="2157678788" sldId="262"/>
            <ac:picMk id="3" creationId="{21A3D368-DE14-E33E-A6B9-BBDA4586B97F}"/>
          </ac:picMkLst>
        </pc:picChg>
        <pc:picChg chg="add mod ord">
          <ac:chgData name="Mayuri Jadhav" userId="S::mjadhav1@student.gsu.edu::c342bbd5-b5a8-4932-a866-f4ffe3ac6f1f" providerId="AD" clId="Web-{43CAB82E-8766-4085-BE65-8F453DD2E1C7}" dt="2023-04-29T05:01:34.050" v="24" actId="1076"/>
          <ac:picMkLst>
            <pc:docMk/>
            <pc:sldMk cId="2157678788" sldId="262"/>
            <ac:picMk id="4" creationId="{D751A993-FE6E-3A3D-FA20-35CEB2DA75FD}"/>
          </ac:picMkLst>
        </pc:picChg>
      </pc:sldChg>
    </pc:docChg>
  </pc:docChgLst>
  <pc:docChgLst>
    <pc:chgData name="Mayuri Jadhav" userId="S::mjadhav1@student.gsu.edu::c342bbd5-b5a8-4932-a866-f4ffe3ac6f1f" providerId="AD" clId="Web-{B4F85147-FC10-4975-A691-2C084CD1A1A8}"/>
    <pc:docChg chg="modSld">
      <pc:chgData name="Mayuri Jadhav" userId="S::mjadhav1@student.gsu.edu::c342bbd5-b5a8-4932-a866-f4ffe3ac6f1f" providerId="AD" clId="Web-{B4F85147-FC10-4975-A691-2C084CD1A1A8}" dt="2023-04-29T00:42:09.499" v="65" actId="1076"/>
      <pc:docMkLst>
        <pc:docMk/>
      </pc:docMkLst>
      <pc:sldChg chg="addSp delSp modSp mod setBg setClrOvrMap">
        <pc:chgData name="Mayuri Jadhav" userId="S::mjadhav1@student.gsu.edu::c342bbd5-b5a8-4932-a866-f4ffe3ac6f1f" providerId="AD" clId="Web-{B4F85147-FC10-4975-A691-2C084CD1A1A8}" dt="2023-04-29T00:42:09.499" v="65" actId="1076"/>
        <pc:sldMkLst>
          <pc:docMk/>
          <pc:sldMk cId="2594592822" sldId="261"/>
        </pc:sldMkLst>
        <pc:spChg chg="mod ord">
          <ac:chgData name="Mayuri Jadhav" userId="S::mjadhav1@student.gsu.edu::c342bbd5-b5a8-4932-a866-f4ffe3ac6f1f" providerId="AD" clId="Web-{B4F85147-FC10-4975-A691-2C084CD1A1A8}" dt="2023-04-29T00:42:02.171" v="64" actId="1076"/>
          <ac:spMkLst>
            <pc:docMk/>
            <pc:sldMk cId="2594592822" sldId="261"/>
            <ac:spMk id="2" creationId="{4FD42A5A-7EE4-BFF3-E256-B1E559397BA7}"/>
          </ac:spMkLst>
        </pc:spChg>
        <pc:spChg chg="add del mod ord">
          <ac:chgData name="Mayuri Jadhav" userId="S::mjadhav1@student.gsu.edu::c342bbd5-b5a8-4932-a866-f4ffe3ac6f1f" providerId="AD" clId="Web-{B4F85147-FC10-4975-A691-2C084CD1A1A8}" dt="2023-04-29T00:39:58.964" v="37"/>
          <ac:spMkLst>
            <pc:docMk/>
            <pc:sldMk cId="2594592822" sldId="261"/>
            <ac:spMk id="4" creationId="{380F6C1F-31C2-D781-56BB-8458B989A79C}"/>
          </ac:spMkLst>
        </pc:spChg>
        <pc:spChg chg="add mod">
          <ac:chgData name="Mayuri Jadhav" userId="S::mjadhav1@student.gsu.edu::c342bbd5-b5a8-4932-a866-f4ffe3ac6f1f" providerId="AD" clId="Web-{B4F85147-FC10-4975-A691-2C084CD1A1A8}" dt="2023-04-29T00:41:02.653" v="51"/>
          <ac:spMkLst>
            <pc:docMk/>
            <pc:sldMk cId="2594592822" sldId="261"/>
            <ac:spMk id="5" creationId="{5E727A31-E09C-B20F-A183-B3799B32A218}"/>
          </ac:spMkLst>
        </pc:spChg>
        <pc:spChg chg="add del">
          <ac:chgData name="Mayuri Jadhav" userId="S::mjadhav1@student.gsu.edu::c342bbd5-b5a8-4932-a866-f4ffe3ac6f1f" providerId="AD" clId="Web-{B4F85147-FC10-4975-A691-2C084CD1A1A8}" dt="2023-04-29T00:39:24.901" v="27"/>
          <ac:spMkLst>
            <pc:docMk/>
            <pc:sldMk cId="2594592822" sldId="261"/>
            <ac:spMk id="10" creationId="{2C61293E-6EBE-43EF-A52C-9BEBFD7679D4}"/>
          </ac:spMkLst>
        </pc:spChg>
        <pc:spChg chg="add del">
          <ac:chgData name="Mayuri Jadhav" userId="S::mjadhav1@student.gsu.edu::c342bbd5-b5a8-4932-a866-f4ffe3ac6f1f" providerId="AD" clId="Web-{B4F85147-FC10-4975-A691-2C084CD1A1A8}" dt="2023-04-29T00:39:24.901" v="27"/>
          <ac:spMkLst>
            <pc:docMk/>
            <pc:sldMk cId="2594592822" sldId="261"/>
            <ac:spMk id="12" creationId="{21540236-BFD5-4A9D-8840-4703E7F76825}"/>
          </ac:spMkLst>
        </pc:spChg>
        <pc:spChg chg="add del">
          <ac:chgData name="Mayuri Jadhav" userId="S::mjadhav1@student.gsu.edu::c342bbd5-b5a8-4932-a866-f4ffe3ac6f1f" providerId="AD" clId="Web-{B4F85147-FC10-4975-A691-2C084CD1A1A8}" dt="2023-04-29T00:39:16.197" v="22"/>
          <ac:spMkLst>
            <pc:docMk/>
            <pc:sldMk cId="2594592822" sldId="261"/>
            <ac:spMk id="17" creationId="{04812C46-200A-4DEB-A05E-3ED6C68C2387}"/>
          </ac:spMkLst>
        </pc:spChg>
        <pc:spChg chg="add del">
          <ac:chgData name="Mayuri Jadhav" userId="S::mjadhav1@student.gsu.edu::c342bbd5-b5a8-4932-a866-f4ffe3ac6f1f" providerId="AD" clId="Web-{B4F85147-FC10-4975-A691-2C084CD1A1A8}" dt="2023-04-29T00:39:16.197" v="22"/>
          <ac:spMkLst>
            <pc:docMk/>
            <pc:sldMk cId="2594592822" sldId="261"/>
            <ac:spMk id="19" creationId="{D1EA859B-E555-4109-94F3-6700E046E008}"/>
          </ac:spMkLst>
        </pc:spChg>
        <pc:spChg chg="add del">
          <ac:chgData name="Mayuri Jadhav" userId="S::mjadhav1@student.gsu.edu::c342bbd5-b5a8-4932-a866-f4ffe3ac6f1f" providerId="AD" clId="Web-{B4F85147-FC10-4975-A691-2C084CD1A1A8}" dt="2023-04-29T00:39:19.901" v="24"/>
          <ac:spMkLst>
            <pc:docMk/>
            <pc:sldMk cId="2594592822" sldId="261"/>
            <ac:spMk id="21" creationId="{7B831B6F-405A-4B47-B9BB-5CA88F285844}"/>
          </ac:spMkLst>
        </pc:spChg>
        <pc:spChg chg="add del">
          <ac:chgData name="Mayuri Jadhav" userId="S::mjadhav1@student.gsu.edu::c342bbd5-b5a8-4932-a866-f4ffe3ac6f1f" providerId="AD" clId="Web-{B4F85147-FC10-4975-A691-2C084CD1A1A8}" dt="2023-04-29T00:39:19.901" v="24"/>
          <ac:spMkLst>
            <pc:docMk/>
            <pc:sldMk cId="2594592822" sldId="261"/>
            <ac:spMk id="22" creationId="{953EE71A-6488-4203-A7C4-77102FD0DCCA}"/>
          </ac:spMkLst>
        </pc:spChg>
        <pc:spChg chg="add del">
          <ac:chgData name="Mayuri Jadhav" userId="S::mjadhav1@student.gsu.edu::c342bbd5-b5a8-4932-a866-f4ffe3ac6f1f" providerId="AD" clId="Web-{B4F85147-FC10-4975-A691-2C084CD1A1A8}" dt="2023-04-29T00:39:24.870" v="26"/>
          <ac:spMkLst>
            <pc:docMk/>
            <pc:sldMk cId="2594592822" sldId="261"/>
            <ac:spMk id="31" creationId="{7D07B7BC-3270-4CF3-A7AA-0937908AD58A}"/>
          </ac:spMkLst>
        </pc:spChg>
        <pc:spChg chg="add del">
          <ac:chgData name="Mayuri Jadhav" userId="S::mjadhav1@student.gsu.edu::c342bbd5-b5a8-4932-a866-f4ffe3ac6f1f" providerId="AD" clId="Web-{B4F85147-FC10-4975-A691-2C084CD1A1A8}" dt="2023-04-29T00:39:58.964" v="37"/>
          <ac:spMkLst>
            <pc:docMk/>
            <pc:sldMk cId="2594592822" sldId="261"/>
            <ac:spMk id="35" creationId="{9228552E-C8B1-4A80-8448-0787CE0FC704}"/>
          </ac:spMkLst>
        </pc:spChg>
        <pc:spChg chg="add del">
          <ac:chgData name="Mayuri Jadhav" userId="S::mjadhav1@student.gsu.edu::c342bbd5-b5a8-4932-a866-f4ffe3ac6f1f" providerId="AD" clId="Web-{B4F85147-FC10-4975-A691-2C084CD1A1A8}" dt="2023-04-29T00:39:42.667" v="30"/>
          <ac:spMkLst>
            <pc:docMk/>
            <pc:sldMk cId="2594592822" sldId="261"/>
            <ac:spMk id="40" creationId="{0C777BBD-C42C-46C6-8D2D-BD2F9613D6F4}"/>
          </ac:spMkLst>
        </pc:spChg>
        <pc:spChg chg="add del">
          <ac:chgData name="Mayuri Jadhav" userId="S::mjadhav1@student.gsu.edu::c342bbd5-b5a8-4932-a866-f4ffe3ac6f1f" providerId="AD" clId="Web-{B4F85147-FC10-4975-A691-2C084CD1A1A8}" dt="2023-04-29T00:39:42.667" v="30"/>
          <ac:spMkLst>
            <pc:docMk/>
            <pc:sldMk cId="2594592822" sldId="261"/>
            <ac:spMk id="42" creationId="{721F817A-BF7E-440D-B296-66D86EDB067C}"/>
          </ac:spMkLst>
        </pc:spChg>
        <pc:spChg chg="add del">
          <ac:chgData name="Mayuri Jadhav" userId="S::mjadhav1@student.gsu.edu::c342bbd5-b5a8-4932-a866-f4ffe3ac6f1f" providerId="AD" clId="Web-{B4F85147-FC10-4975-A691-2C084CD1A1A8}" dt="2023-04-29T00:39:50.542" v="32"/>
          <ac:spMkLst>
            <pc:docMk/>
            <pc:sldMk cId="2594592822" sldId="261"/>
            <ac:spMk id="44" creationId="{9A0D773F-7A7D-4DBB-9DEA-86BB8B8F4BC8}"/>
          </ac:spMkLst>
        </pc:spChg>
        <pc:spChg chg="add del">
          <ac:chgData name="Mayuri Jadhav" userId="S::mjadhav1@student.gsu.edu::c342bbd5-b5a8-4932-a866-f4ffe3ac6f1f" providerId="AD" clId="Web-{B4F85147-FC10-4975-A691-2C084CD1A1A8}" dt="2023-04-29T00:39:50.542" v="32"/>
          <ac:spMkLst>
            <pc:docMk/>
            <pc:sldMk cId="2594592822" sldId="261"/>
            <ac:spMk id="45" creationId="{7FF47CB7-972F-479F-A36D-9E72D26EC8DA}"/>
          </ac:spMkLst>
        </pc:spChg>
        <pc:spChg chg="add del">
          <ac:chgData name="Mayuri Jadhav" userId="S::mjadhav1@student.gsu.edu::c342bbd5-b5a8-4932-a866-f4ffe3ac6f1f" providerId="AD" clId="Web-{B4F85147-FC10-4975-A691-2C084CD1A1A8}" dt="2023-04-29T00:39:50.542" v="32"/>
          <ac:spMkLst>
            <pc:docMk/>
            <pc:sldMk cId="2594592822" sldId="261"/>
            <ac:spMk id="46" creationId="{0D153B68-5844-490D-8E67-F616D6D721CA}"/>
          </ac:spMkLst>
        </pc:spChg>
        <pc:spChg chg="add del">
          <ac:chgData name="Mayuri Jadhav" userId="S::mjadhav1@student.gsu.edu::c342bbd5-b5a8-4932-a866-f4ffe3ac6f1f" providerId="AD" clId="Web-{B4F85147-FC10-4975-A691-2C084CD1A1A8}" dt="2023-04-29T00:39:54.573" v="34"/>
          <ac:spMkLst>
            <pc:docMk/>
            <pc:sldMk cId="2594592822" sldId="261"/>
            <ac:spMk id="48" creationId="{9228552E-C8B1-4A80-8448-0787CE0FC704}"/>
          </ac:spMkLst>
        </pc:spChg>
        <pc:spChg chg="add del">
          <ac:chgData name="Mayuri Jadhav" userId="S::mjadhav1@student.gsu.edu::c342bbd5-b5a8-4932-a866-f4ffe3ac6f1f" providerId="AD" clId="Web-{B4F85147-FC10-4975-A691-2C084CD1A1A8}" dt="2023-04-29T00:39:58.933" v="36"/>
          <ac:spMkLst>
            <pc:docMk/>
            <pc:sldMk cId="2594592822" sldId="261"/>
            <ac:spMk id="50" creationId="{7FF47CB7-972F-479F-A36D-9E72D26EC8DA}"/>
          </ac:spMkLst>
        </pc:spChg>
        <pc:spChg chg="add del">
          <ac:chgData name="Mayuri Jadhav" userId="S::mjadhav1@student.gsu.edu::c342bbd5-b5a8-4932-a866-f4ffe3ac6f1f" providerId="AD" clId="Web-{B4F85147-FC10-4975-A691-2C084CD1A1A8}" dt="2023-04-29T00:39:58.933" v="36"/>
          <ac:spMkLst>
            <pc:docMk/>
            <pc:sldMk cId="2594592822" sldId="261"/>
            <ac:spMk id="51" creationId="{0D153B68-5844-490D-8E67-F616D6D721CA}"/>
          </ac:spMkLst>
        </pc:spChg>
        <pc:spChg chg="add del">
          <ac:chgData name="Mayuri Jadhav" userId="S::mjadhav1@student.gsu.edu::c342bbd5-b5a8-4932-a866-f4ffe3ac6f1f" providerId="AD" clId="Web-{B4F85147-FC10-4975-A691-2C084CD1A1A8}" dt="2023-04-29T00:39:58.933" v="36"/>
          <ac:spMkLst>
            <pc:docMk/>
            <pc:sldMk cId="2594592822" sldId="261"/>
            <ac:spMk id="52" creationId="{380F6C1F-31C2-D781-56BB-8458B989A79C}"/>
          </ac:spMkLst>
        </pc:spChg>
        <pc:spChg chg="add del">
          <ac:chgData name="Mayuri Jadhav" userId="S::mjadhav1@student.gsu.edu::c342bbd5-b5a8-4932-a866-f4ffe3ac6f1f" providerId="AD" clId="Web-{B4F85147-FC10-4975-A691-2C084CD1A1A8}" dt="2023-04-29T00:39:58.933" v="36"/>
          <ac:spMkLst>
            <pc:docMk/>
            <pc:sldMk cId="2594592822" sldId="261"/>
            <ac:spMk id="53" creationId="{9A0D773F-7A7D-4DBB-9DEA-86BB8B8F4BC8}"/>
          </ac:spMkLst>
        </pc:spChg>
        <pc:spChg chg="add del">
          <ac:chgData name="Mayuri Jadhav" userId="S::mjadhav1@student.gsu.edu::c342bbd5-b5a8-4932-a866-f4ffe3ac6f1f" providerId="AD" clId="Web-{B4F85147-FC10-4975-A691-2C084CD1A1A8}" dt="2023-04-29T00:40:23.262" v="41"/>
          <ac:spMkLst>
            <pc:docMk/>
            <pc:sldMk cId="2594592822" sldId="261"/>
            <ac:spMk id="55" creationId="{0C777BBD-C42C-46C6-8D2D-BD2F9613D6F4}"/>
          </ac:spMkLst>
        </pc:spChg>
        <pc:spChg chg="add del">
          <ac:chgData name="Mayuri Jadhav" userId="S::mjadhav1@student.gsu.edu::c342bbd5-b5a8-4932-a866-f4ffe3ac6f1f" providerId="AD" clId="Web-{B4F85147-FC10-4975-A691-2C084CD1A1A8}" dt="2023-04-29T00:40:23.262" v="41"/>
          <ac:spMkLst>
            <pc:docMk/>
            <pc:sldMk cId="2594592822" sldId="261"/>
            <ac:spMk id="56" creationId="{721F817A-BF7E-440D-B296-66D86EDB067C}"/>
          </ac:spMkLst>
        </pc:spChg>
        <pc:spChg chg="add mod">
          <ac:chgData name="Mayuri Jadhav" userId="S::mjadhav1@student.gsu.edu::c342bbd5-b5a8-4932-a866-f4ffe3ac6f1f" providerId="AD" clId="Web-{B4F85147-FC10-4975-A691-2C084CD1A1A8}" dt="2023-04-29T00:42:09.499" v="65" actId="1076"/>
          <ac:spMkLst>
            <pc:docMk/>
            <pc:sldMk cId="2594592822" sldId="261"/>
            <ac:spMk id="57" creationId="{380F6C1F-31C2-D781-56BB-8458B989A79C}"/>
          </ac:spMkLst>
        </pc:spChg>
        <pc:spChg chg="add del">
          <ac:chgData name="Mayuri Jadhav" userId="S::mjadhav1@student.gsu.edu::c342bbd5-b5a8-4932-a866-f4ffe3ac6f1f" providerId="AD" clId="Web-{B4F85147-FC10-4975-A691-2C084CD1A1A8}" dt="2023-04-29T00:40:46.669" v="48"/>
          <ac:spMkLst>
            <pc:docMk/>
            <pc:sldMk cId="2594592822" sldId="261"/>
            <ac:spMk id="62" creationId="{7C432AFE-B3D2-4BFF-BF8F-96C27AFF1AC7}"/>
          </ac:spMkLst>
        </pc:spChg>
        <pc:spChg chg="add del">
          <ac:chgData name="Mayuri Jadhav" userId="S::mjadhav1@student.gsu.edu::c342bbd5-b5a8-4932-a866-f4ffe3ac6f1f" providerId="AD" clId="Web-{B4F85147-FC10-4975-A691-2C084CD1A1A8}" dt="2023-04-29T00:40:46.669" v="48"/>
          <ac:spMkLst>
            <pc:docMk/>
            <pc:sldMk cId="2594592822" sldId="261"/>
            <ac:spMk id="64" creationId="{AF2F604E-43BE-4DC3-B983-E071523364F8}"/>
          </ac:spMkLst>
        </pc:spChg>
        <pc:spChg chg="add del">
          <ac:chgData name="Mayuri Jadhav" userId="S::mjadhav1@student.gsu.edu::c342bbd5-b5a8-4932-a866-f4ffe3ac6f1f" providerId="AD" clId="Web-{B4F85147-FC10-4975-A691-2C084CD1A1A8}" dt="2023-04-29T00:40:46.669" v="48"/>
          <ac:spMkLst>
            <pc:docMk/>
            <pc:sldMk cId="2594592822" sldId="261"/>
            <ac:spMk id="66" creationId="{08C9B587-E65E-4B52-B37C-ABEBB6E87928}"/>
          </ac:spMkLst>
        </pc:spChg>
        <pc:spChg chg="add del">
          <ac:chgData name="Mayuri Jadhav" userId="S::mjadhav1@student.gsu.edu::c342bbd5-b5a8-4932-a866-f4ffe3ac6f1f" providerId="AD" clId="Web-{B4F85147-FC10-4975-A691-2C084CD1A1A8}" dt="2023-04-29T00:41:02.669" v="52"/>
          <ac:spMkLst>
            <pc:docMk/>
            <pc:sldMk cId="2594592822" sldId="261"/>
            <ac:spMk id="71" creationId="{73AD41DB-DF9F-49BC-85AE-6AB1840AD517}"/>
          </ac:spMkLst>
        </pc:spChg>
        <pc:spChg chg="add del">
          <ac:chgData name="Mayuri Jadhav" userId="S::mjadhav1@student.gsu.edu::c342bbd5-b5a8-4932-a866-f4ffe3ac6f1f" providerId="AD" clId="Web-{B4F85147-FC10-4975-A691-2C084CD1A1A8}" dt="2023-04-29T00:41:02.653" v="51"/>
          <ac:spMkLst>
            <pc:docMk/>
            <pc:sldMk cId="2594592822" sldId="261"/>
            <ac:spMk id="80" creationId="{3BA513B0-82FF-4F41-8178-885375D1CFB5}"/>
          </ac:spMkLst>
        </pc:spChg>
        <pc:spChg chg="add">
          <ac:chgData name="Mayuri Jadhav" userId="S::mjadhav1@student.gsu.edu::c342bbd5-b5a8-4932-a866-f4ffe3ac6f1f" providerId="AD" clId="Web-{B4F85147-FC10-4975-A691-2C084CD1A1A8}" dt="2023-04-29T00:41:02.669" v="52"/>
          <ac:spMkLst>
            <pc:docMk/>
            <pc:sldMk cId="2594592822" sldId="261"/>
            <ac:spMk id="88" creationId="{A9D6EEA4-51EF-4796-BE5B-F3EB11F23ED7}"/>
          </ac:spMkLst>
        </pc:spChg>
        <pc:grpChg chg="add del">
          <ac:chgData name="Mayuri Jadhav" userId="S::mjadhav1@student.gsu.edu::c342bbd5-b5a8-4932-a866-f4ffe3ac6f1f" providerId="AD" clId="Web-{B4F85147-FC10-4975-A691-2C084CD1A1A8}" dt="2023-04-29T00:39:24.870" v="26"/>
          <ac:grpSpMkLst>
            <pc:docMk/>
            <pc:sldMk cId="2594592822" sldId="261"/>
            <ac:grpSpMk id="23" creationId="{E27AF472-EAE3-4572-AB69-B92BD10DBC6D}"/>
          </ac:grpSpMkLst>
        </pc:grpChg>
        <pc:grpChg chg="add del">
          <ac:chgData name="Mayuri Jadhav" userId="S::mjadhav1@student.gsu.edu::c342bbd5-b5a8-4932-a866-f4ffe3ac6f1f" providerId="AD" clId="Web-{B4F85147-FC10-4975-A691-2C084CD1A1A8}" dt="2023-04-29T00:39:24.870" v="26"/>
          <ac:grpSpMkLst>
            <pc:docMk/>
            <pc:sldMk cId="2594592822" sldId="261"/>
            <ac:grpSpMk id="32" creationId="{3248F5E6-4377-481A-9615-8B26AF96A076}"/>
          </ac:grpSpMkLst>
        </pc:grpChg>
        <pc:grpChg chg="add del">
          <ac:chgData name="Mayuri Jadhav" userId="S::mjadhav1@student.gsu.edu::c342bbd5-b5a8-4932-a866-f4ffe3ac6f1f" providerId="AD" clId="Web-{B4F85147-FC10-4975-A691-2C084CD1A1A8}" dt="2023-04-29T00:41:02.669" v="52"/>
          <ac:grpSpMkLst>
            <pc:docMk/>
            <pc:sldMk cId="2594592822" sldId="261"/>
            <ac:grpSpMk id="73" creationId="{A4AE1828-51FD-4AD7-BCF6-9AF5C696CE5D}"/>
          </ac:grpSpMkLst>
        </pc:grpChg>
        <pc:grpChg chg="add del">
          <ac:chgData name="Mayuri Jadhav" userId="S::mjadhav1@student.gsu.edu::c342bbd5-b5a8-4932-a866-f4ffe3ac6f1f" providerId="AD" clId="Web-{B4F85147-FC10-4975-A691-2C084CD1A1A8}" dt="2023-04-29T00:41:02.653" v="51"/>
          <ac:grpSpMkLst>
            <pc:docMk/>
            <pc:sldMk cId="2594592822" sldId="261"/>
            <ac:grpSpMk id="82" creationId="{93DB8501-F9F2-4ACD-B56A-9019CD5006D6}"/>
          </ac:grpSpMkLst>
        </pc:grpChg>
        <pc:graphicFrameChg chg="add del">
          <ac:chgData name="Mayuri Jadhav" userId="S::mjadhav1@student.gsu.edu::c342bbd5-b5a8-4932-a866-f4ffe3ac6f1f" providerId="AD" clId="Web-{B4F85147-FC10-4975-A691-2C084CD1A1A8}" dt="2023-04-29T00:39:54.573" v="34"/>
          <ac:graphicFrameMkLst>
            <pc:docMk/>
            <pc:sldMk cId="2594592822" sldId="261"/>
            <ac:graphicFrameMk id="37" creationId="{8FE0C8D2-1A0A-86C3-AAA1-B44B9CE41339}"/>
          </ac:graphicFrameMkLst>
        </pc:graphicFrameChg>
        <pc:picChg chg="add mod ord">
          <ac:chgData name="Mayuri Jadhav" userId="S::mjadhav1@student.gsu.edu::c342bbd5-b5a8-4932-a866-f4ffe3ac6f1f" providerId="AD" clId="Web-{B4F85147-FC10-4975-A691-2C084CD1A1A8}" dt="2023-04-29T00:41:02.669" v="52"/>
          <ac:picMkLst>
            <pc:docMk/>
            <pc:sldMk cId="2594592822" sldId="261"/>
            <ac:picMk id="3" creationId="{924B8425-3939-5BCE-A861-1B37D814236D}"/>
          </ac:picMkLst>
        </pc:picChg>
        <pc:picChg chg="del">
          <ac:chgData name="Mayuri Jadhav" userId="S::mjadhav1@student.gsu.edu::c342bbd5-b5a8-4932-a866-f4ffe3ac6f1f" providerId="AD" clId="Web-{B4F85147-FC10-4975-A691-2C084CD1A1A8}" dt="2023-04-29T00:38:35.993" v="15"/>
          <ac:picMkLst>
            <pc:docMk/>
            <pc:sldMk cId="2594592822" sldId="261"/>
            <ac:picMk id="6" creationId="{E1D2EF06-5FB6-40A0-A6C7-C53344E46C21}"/>
          </ac:picMkLst>
        </pc:picChg>
      </pc:sldChg>
    </pc:docChg>
  </pc:docChgLst>
  <pc:docChgLst>
    <pc:chgData name="Sanika Pawan Dhawale" userId="S::sdhawale1@student.gsu.edu::5e467422-162a-4a3c-a558-3dc152a2ad2c" providerId="AD" clId="Web-{5AB2160E-3CE2-4C5E-95FA-E17889358936}"/>
    <pc:docChg chg="addSld modSld">
      <pc:chgData name="Sanika Pawan Dhawale" userId="S::sdhawale1@student.gsu.edu::5e467422-162a-4a3c-a558-3dc152a2ad2c" providerId="AD" clId="Web-{5AB2160E-3CE2-4C5E-95FA-E17889358936}" dt="2023-04-29T13:36:28.008" v="115" actId="1076"/>
      <pc:docMkLst>
        <pc:docMk/>
      </pc:docMkLst>
      <pc:sldChg chg="addSp modSp">
        <pc:chgData name="Sanika Pawan Dhawale" userId="S::sdhawale1@student.gsu.edu::5e467422-162a-4a3c-a558-3dc152a2ad2c" providerId="AD" clId="Web-{5AB2160E-3CE2-4C5E-95FA-E17889358936}" dt="2023-04-29T13:28:51.775" v="23" actId="1076"/>
        <pc:sldMkLst>
          <pc:docMk/>
          <pc:sldMk cId="2594592822" sldId="261"/>
        </pc:sldMkLst>
        <pc:picChg chg="add mod">
          <ac:chgData name="Sanika Pawan Dhawale" userId="S::sdhawale1@student.gsu.edu::5e467422-162a-4a3c-a558-3dc152a2ad2c" providerId="AD" clId="Web-{5AB2160E-3CE2-4C5E-95FA-E17889358936}" dt="2023-04-29T13:28:51.775" v="23" actId="1076"/>
          <ac:picMkLst>
            <pc:docMk/>
            <pc:sldMk cId="2594592822" sldId="261"/>
            <ac:picMk id="4" creationId="{9214E438-0CB4-2498-0C6F-05185BEE6F7C}"/>
          </ac:picMkLst>
        </pc:picChg>
      </pc:sldChg>
      <pc:sldChg chg="addSp modSp">
        <pc:chgData name="Sanika Pawan Dhawale" userId="S::sdhawale1@student.gsu.edu::5e467422-162a-4a3c-a558-3dc152a2ad2c" providerId="AD" clId="Web-{5AB2160E-3CE2-4C5E-95FA-E17889358936}" dt="2023-04-29T13:28:12.914" v="18" actId="1076"/>
        <pc:sldMkLst>
          <pc:docMk/>
          <pc:sldMk cId="2379921332" sldId="265"/>
        </pc:sldMkLst>
        <pc:spChg chg="mod">
          <ac:chgData name="Sanika Pawan Dhawale" userId="S::sdhawale1@student.gsu.edu::5e467422-162a-4a3c-a558-3dc152a2ad2c" providerId="AD" clId="Web-{5AB2160E-3CE2-4C5E-95FA-E17889358936}" dt="2023-04-29T13:23:32.937" v="2" actId="20577"/>
          <ac:spMkLst>
            <pc:docMk/>
            <pc:sldMk cId="2379921332" sldId="265"/>
            <ac:spMk id="8" creationId="{D3FAEDAE-F9EF-4B57-87C4-44E9E76A76CF}"/>
          </ac:spMkLst>
        </pc:spChg>
        <pc:picChg chg="add mod">
          <ac:chgData name="Sanika Pawan Dhawale" userId="S::sdhawale1@student.gsu.edu::5e467422-162a-4a3c-a558-3dc152a2ad2c" providerId="AD" clId="Web-{5AB2160E-3CE2-4C5E-95FA-E17889358936}" dt="2023-04-29T13:28:12.914" v="18" actId="1076"/>
          <ac:picMkLst>
            <pc:docMk/>
            <pc:sldMk cId="2379921332" sldId="265"/>
            <ac:picMk id="2" creationId="{B462D6C9-A7BB-1E9F-24D9-F4B45BABF69E}"/>
          </ac:picMkLst>
        </pc:picChg>
        <pc:picChg chg="add mod">
          <ac:chgData name="Sanika Pawan Dhawale" userId="S::sdhawale1@student.gsu.edu::5e467422-162a-4a3c-a558-3dc152a2ad2c" providerId="AD" clId="Web-{5AB2160E-3CE2-4C5E-95FA-E17889358936}" dt="2023-04-29T13:27:55.164" v="13" actId="1076"/>
          <ac:picMkLst>
            <pc:docMk/>
            <pc:sldMk cId="2379921332" sldId="265"/>
            <ac:picMk id="3" creationId="{FBCE41F1-AA44-1D15-75F9-9AFB3284C123}"/>
          </ac:picMkLst>
        </pc:picChg>
        <pc:picChg chg="add mod">
          <ac:chgData name="Sanika Pawan Dhawale" userId="S::sdhawale1@student.gsu.edu::5e467422-162a-4a3c-a558-3dc152a2ad2c" providerId="AD" clId="Web-{5AB2160E-3CE2-4C5E-95FA-E17889358936}" dt="2023-04-29T13:28:07.383" v="16" actId="1076"/>
          <ac:picMkLst>
            <pc:docMk/>
            <pc:sldMk cId="2379921332" sldId="265"/>
            <ac:picMk id="4" creationId="{267D2508-82D9-48BA-AFC6-46CFDA17A007}"/>
          </ac:picMkLst>
        </pc:picChg>
        <pc:picChg chg="add mod">
          <ac:chgData name="Sanika Pawan Dhawale" userId="S::sdhawale1@student.gsu.edu::5e467422-162a-4a3c-a558-3dc152a2ad2c" providerId="AD" clId="Web-{5AB2160E-3CE2-4C5E-95FA-E17889358936}" dt="2023-04-29T13:27:52.945" v="12" actId="1076"/>
          <ac:picMkLst>
            <pc:docMk/>
            <pc:sldMk cId="2379921332" sldId="265"/>
            <ac:picMk id="5" creationId="{26F80DCF-11C4-0CCF-C258-F5A68AD0555A}"/>
          </ac:picMkLst>
        </pc:picChg>
      </pc:sldChg>
      <pc:sldChg chg="addSp delSp modSp new mod setBg setClrOvrMap">
        <pc:chgData name="Sanika Pawan Dhawale" userId="S::sdhawale1@student.gsu.edu::5e467422-162a-4a3c-a558-3dc152a2ad2c" providerId="AD" clId="Web-{5AB2160E-3CE2-4C5E-95FA-E17889358936}" dt="2023-04-29T13:36:28.008" v="115" actId="1076"/>
        <pc:sldMkLst>
          <pc:docMk/>
          <pc:sldMk cId="4159034227" sldId="266"/>
        </pc:sldMkLst>
        <pc:spChg chg="mod">
          <ac:chgData name="Sanika Pawan Dhawale" userId="S::sdhawale1@student.gsu.edu::5e467422-162a-4a3c-a558-3dc152a2ad2c" providerId="AD" clId="Web-{5AB2160E-3CE2-4C5E-95FA-E17889358936}" dt="2023-04-29T13:34:06.175" v="101" actId="1076"/>
          <ac:spMkLst>
            <pc:docMk/>
            <pc:sldMk cId="4159034227" sldId="266"/>
            <ac:spMk id="2" creationId="{017E42DB-F3E7-01F0-D7C8-9D4B2C94B111}"/>
          </ac:spMkLst>
        </pc:spChg>
        <pc:spChg chg="del">
          <ac:chgData name="Sanika Pawan Dhawale" userId="S::sdhawale1@student.gsu.edu::5e467422-162a-4a3c-a558-3dc152a2ad2c" providerId="AD" clId="Web-{5AB2160E-3CE2-4C5E-95FA-E17889358936}" dt="2023-04-29T13:30:46.340" v="25"/>
          <ac:spMkLst>
            <pc:docMk/>
            <pc:sldMk cId="4159034227" sldId="266"/>
            <ac:spMk id="3" creationId="{82F4BDD3-7DB8-B818-A4DC-4EBDC8A80979}"/>
          </ac:spMkLst>
        </pc:spChg>
        <pc:spChg chg="add mod">
          <ac:chgData name="Sanika Pawan Dhawale" userId="S::sdhawale1@student.gsu.edu::5e467422-162a-4a3c-a558-3dc152a2ad2c" providerId="AD" clId="Web-{5AB2160E-3CE2-4C5E-95FA-E17889358936}" dt="2023-04-29T13:35:19.302" v="104"/>
          <ac:spMkLst>
            <pc:docMk/>
            <pc:sldMk cId="4159034227" sldId="266"/>
            <ac:spMk id="4" creationId="{A281A509-6A4B-67D7-738B-B239797C9D7C}"/>
          </ac:spMkLst>
        </pc:spChg>
        <pc:spChg chg="add del mod">
          <ac:chgData name="Sanika Pawan Dhawale" userId="S::sdhawale1@student.gsu.edu::5e467422-162a-4a3c-a558-3dc152a2ad2c" providerId="AD" clId="Web-{5AB2160E-3CE2-4C5E-95FA-E17889358936}" dt="2023-04-29T13:36:08.913" v="112"/>
          <ac:spMkLst>
            <pc:docMk/>
            <pc:sldMk cId="4159034227" sldId="266"/>
            <ac:spMk id="6" creationId="{A716F95C-2BD4-D9DF-091E-2CDB675D4660}"/>
          </ac:spMkLst>
        </pc:spChg>
        <pc:spChg chg="add">
          <ac:chgData name="Sanika Pawan Dhawale" userId="S::sdhawale1@student.gsu.edu::5e467422-162a-4a3c-a558-3dc152a2ad2c" providerId="AD" clId="Web-{5AB2160E-3CE2-4C5E-95FA-E17889358936}" dt="2023-04-29T13:30:46.340" v="25"/>
          <ac:spMkLst>
            <pc:docMk/>
            <pc:sldMk cId="4159034227" sldId="266"/>
            <ac:spMk id="8" creationId="{66B332A4-D438-4773-A77F-5ED49A448D9D}"/>
          </ac:spMkLst>
        </pc:spChg>
        <pc:spChg chg="add">
          <ac:chgData name="Sanika Pawan Dhawale" userId="S::sdhawale1@student.gsu.edu::5e467422-162a-4a3c-a558-3dc152a2ad2c" providerId="AD" clId="Web-{5AB2160E-3CE2-4C5E-95FA-E17889358936}" dt="2023-04-29T13:30:46.340" v="25"/>
          <ac:spMkLst>
            <pc:docMk/>
            <pc:sldMk cId="4159034227" sldId="266"/>
            <ac:spMk id="10" creationId="{DF9AD32D-FF05-44F4-BD4D-9CEE89B71EB9}"/>
          </ac:spMkLst>
        </pc:spChg>
        <pc:picChg chg="add mod">
          <ac:chgData name="Sanika Pawan Dhawale" userId="S::sdhawale1@student.gsu.edu::5e467422-162a-4a3c-a558-3dc152a2ad2c" providerId="AD" clId="Web-{5AB2160E-3CE2-4C5E-95FA-E17889358936}" dt="2023-04-29T13:36:28.008" v="115" actId="1076"/>
          <ac:picMkLst>
            <pc:docMk/>
            <pc:sldMk cId="4159034227" sldId="266"/>
            <ac:picMk id="5" creationId="{45DCBB8F-D822-94C4-D99A-837B99BC6943}"/>
          </ac:picMkLst>
        </pc:picChg>
      </pc:sldChg>
    </pc:docChg>
  </pc:docChgLst>
  <pc:docChgLst>
    <pc:chgData name="Sanika Pawan Dhawale" userId="S::sdhawale1@student.gsu.edu::5e467422-162a-4a3c-a558-3dc152a2ad2c" providerId="AD" clId="Web-{2D91930C-AE9E-4ADF-9420-05C42577F41A}"/>
    <pc:docChg chg="modSld">
      <pc:chgData name="Sanika Pawan Dhawale" userId="S::sdhawale1@student.gsu.edu::5e467422-162a-4a3c-a558-3dc152a2ad2c" providerId="AD" clId="Web-{2D91930C-AE9E-4ADF-9420-05C42577F41A}" dt="2023-04-29T14:22:05.108" v="12" actId="14100"/>
      <pc:docMkLst>
        <pc:docMk/>
      </pc:docMkLst>
      <pc:sldChg chg="addSp modSp">
        <pc:chgData name="Sanika Pawan Dhawale" userId="S::sdhawale1@student.gsu.edu::5e467422-162a-4a3c-a558-3dc152a2ad2c" providerId="AD" clId="Web-{2D91930C-AE9E-4ADF-9420-05C42577F41A}" dt="2023-04-29T14:22:05.108" v="12" actId="14100"/>
        <pc:sldMkLst>
          <pc:docMk/>
          <pc:sldMk cId="2594592822" sldId="261"/>
        </pc:sldMkLst>
        <pc:picChg chg="add mod">
          <ac:chgData name="Sanika Pawan Dhawale" userId="S::sdhawale1@student.gsu.edu::5e467422-162a-4a3c-a558-3dc152a2ad2c" providerId="AD" clId="Web-{2D91930C-AE9E-4ADF-9420-05C42577F41A}" dt="2023-04-29T14:22:05.108" v="12" actId="14100"/>
          <ac:picMkLst>
            <pc:docMk/>
            <pc:sldMk cId="2594592822" sldId="261"/>
            <ac:picMk id="6" creationId="{D1920E2B-6F93-B617-EAC5-4B5799DD8379}"/>
          </ac:picMkLst>
        </pc:picChg>
      </pc:sldChg>
      <pc:sldChg chg="modSp">
        <pc:chgData name="Sanika Pawan Dhawale" userId="S::sdhawale1@student.gsu.edu::5e467422-162a-4a3c-a558-3dc152a2ad2c" providerId="AD" clId="Web-{2D91930C-AE9E-4ADF-9420-05C42577F41A}" dt="2023-04-29T13:46:43.227" v="8" actId="14100"/>
        <pc:sldMkLst>
          <pc:docMk/>
          <pc:sldMk cId="4159034227" sldId="266"/>
        </pc:sldMkLst>
        <pc:spChg chg="mod">
          <ac:chgData name="Sanika Pawan Dhawale" userId="S::sdhawale1@student.gsu.edu::5e467422-162a-4a3c-a558-3dc152a2ad2c" providerId="AD" clId="Web-{2D91930C-AE9E-4ADF-9420-05C42577F41A}" dt="2023-04-29T13:46:43.227" v="8" actId="14100"/>
          <ac:spMkLst>
            <pc:docMk/>
            <pc:sldMk cId="4159034227" sldId="266"/>
            <ac:spMk id="2" creationId="{017E42DB-F3E7-01F0-D7C8-9D4B2C94B111}"/>
          </ac:spMkLst>
        </pc:spChg>
        <pc:spChg chg="mod">
          <ac:chgData name="Sanika Pawan Dhawale" userId="S::sdhawale1@student.gsu.edu::5e467422-162a-4a3c-a558-3dc152a2ad2c" providerId="AD" clId="Web-{2D91930C-AE9E-4ADF-9420-05C42577F41A}" dt="2023-04-29T13:46:31.945" v="7" actId="1076"/>
          <ac:spMkLst>
            <pc:docMk/>
            <pc:sldMk cId="4159034227" sldId="266"/>
            <ac:spMk id="4" creationId="{A281A509-6A4B-67D7-738B-B239797C9D7C}"/>
          </ac:spMkLst>
        </pc:spChg>
      </pc:sldChg>
    </pc:docChg>
  </pc:docChgLst>
  <pc:docChgLst>
    <pc:chgData name="Mayuri Jadhav" userId="S::mjadhav1@student.gsu.edu::c342bbd5-b5a8-4932-a866-f4ffe3ac6f1f" providerId="AD" clId="Web-{6EE9B4E3-ED13-4A18-A95B-003BBAB8ED89}"/>
    <pc:docChg chg="addSld delSld modSld addMainMaster">
      <pc:chgData name="Mayuri Jadhav" userId="S::mjadhav1@student.gsu.edu::c342bbd5-b5a8-4932-a866-f4ffe3ac6f1f" providerId="AD" clId="Web-{6EE9B4E3-ED13-4A18-A95B-003BBAB8ED89}" dt="2023-04-29T01:45:39.840" v="231" actId="20577"/>
      <pc:docMkLst>
        <pc:docMk/>
      </pc:docMkLst>
      <pc:sldChg chg="addSp delSp modSp mod setBg setClrOvrMap">
        <pc:chgData name="Mayuri Jadhav" userId="S::mjadhav1@student.gsu.edu::c342bbd5-b5a8-4932-a866-f4ffe3ac6f1f" providerId="AD" clId="Web-{6EE9B4E3-ED13-4A18-A95B-003BBAB8ED89}" dt="2023-04-29T01:40:02.753" v="199" actId="20577"/>
        <pc:sldMkLst>
          <pc:docMk/>
          <pc:sldMk cId="2474549030" sldId="256"/>
        </pc:sldMkLst>
        <pc:spChg chg="add mod">
          <ac:chgData name="Mayuri Jadhav" userId="S::mjadhav1@student.gsu.edu::c342bbd5-b5a8-4932-a866-f4ffe3ac6f1f" providerId="AD" clId="Web-{6EE9B4E3-ED13-4A18-A95B-003BBAB8ED89}" dt="2023-04-29T01:35:55.044" v="165" actId="20577"/>
          <ac:spMkLst>
            <pc:docMk/>
            <pc:sldMk cId="2474549030" sldId="256"/>
            <ac:spMk id="3" creationId="{578089C6-88B8-9755-071B-AF0942DA5CA1}"/>
          </ac:spMkLst>
        </pc:spChg>
        <pc:spChg chg="add mod">
          <ac:chgData name="Mayuri Jadhav" userId="S::mjadhav1@student.gsu.edu::c342bbd5-b5a8-4932-a866-f4ffe3ac6f1f" providerId="AD" clId="Web-{6EE9B4E3-ED13-4A18-A95B-003BBAB8ED89}" dt="2023-04-29T01:39:56.503" v="197" actId="20577"/>
          <ac:spMkLst>
            <pc:docMk/>
            <pc:sldMk cId="2474549030" sldId="256"/>
            <ac:spMk id="4" creationId="{F453F5CC-D220-9581-A105-50A59977F63A}"/>
          </ac:spMkLst>
        </pc:spChg>
        <pc:spChg chg="mod">
          <ac:chgData name="Mayuri Jadhav" userId="S::mjadhav1@student.gsu.edu::c342bbd5-b5a8-4932-a866-f4ffe3ac6f1f" providerId="AD" clId="Web-{6EE9B4E3-ED13-4A18-A95B-003BBAB8ED89}" dt="2023-04-29T01:40:02.753" v="199" actId="20577"/>
          <ac:spMkLst>
            <pc:docMk/>
            <pc:sldMk cId="2474549030" sldId="256"/>
            <ac:spMk id="18" creationId="{7031B136-0AB0-0538-5563-1B0CF5655D3A}"/>
          </ac:spMkLst>
        </pc:spChg>
        <pc:spChg chg="add del">
          <ac:chgData name="Mayuri Jadhav" userId="S::mjadhav1@student.gsu.edu::c342bbd5-b5a8-4932-a866-f4ffe3ac6f1f" providerId="AD" clId="Web-{6EE9B4E3-ED13-4A18-A95B-003BBAB8ED89}" dt="2023-04-29T01:33:33.087" v="153"/>
          <ac:spMkLst>
            <pc:docMk/>
            <pc:sldMk cId="2474549030" sldId="256"/>
            <ac:spMk id="23" creationId="{22A397E7-BF60-45B2-84C7-B074B76C37A7}"/>
          </ac:spMkLst>
        </pc:spChg>
        <pc:spChg chg="add del">
          <ac:chgData name="Mayuri Jadhav" userId="S::mjadhav1@student.gsu.edu::c342bbd5-b5a8-4932-a866-f4ffe3ac6f1f" providerId="AD" clId="Web-{6EE9B4E3-ED13-4A18-A95B-003BBAB8ED89}" dt="2023-04-29T01:33:33.087" v="153"/>
          <ac:spMkLst>
            <pc:docMk/>
            <pc:sldMk cId="2474549030" sldId="256"/>
            <ac:spMk id="25" creationId="{890DEF05-784E-4B61-89E4-04C4ECF4E5A0}"/>
          </ac:spMkLst>
        </pc:spChg>
        <pc:spChg chg="add del">
          <ac:chgData name="Mayuri Jadhav" userId="S::mjadhav1@student.gsu.edu::c342bbd5-b5a8-4932-a866-f4ffe3ac6f1f" providerId="AD" clId="Web-{6EE9B4E3-ED13-4A18-A95B-003BBAB8ED89}" dt="2023-04-29T01:33:33.009" v="152"/>
          <ac:spMkLst>
            <pc:docMk/>
            <pc:sldMk cId="2474549030" sldId="256"/>
            <ac:spMk id="32" creationId="{8A95209C-5275-4E15-8EA7-7F42980ABF2D}"/>
          </ac:spMkLst>
        </pc:spChg>
        <pc:spChg chg="add del">
          <ac:chgData name="Mayuri Jadhav" userId="S::mjadhav1@student.gsu.edu::c342bbd5-b5a8-4932-a866-f4ffe3ac6f1f" providerId="AD" clId="Web-{6EE9B4E3-ED13-4A18-A95B-003BBAB8ED89}" dt="2023-04-29T01:33:33.009" v="152"/>
          <ac:spMkLst>
            <pc:docMk/>
            <pc:sldMk cId="2474549030" sldId="256"/>
            <ac:spMk id="34" creationId="{DEF0EFD6-A3C2-4C94-A80A-BA9709D99013}"/>
          </ac:spMkLst>
        </pc:spChg>
        <pc:spChg chg="add del">
          <ac:chgData name="Mayuri Jadhav" userId="S::mjadhav1@student.gsu.edu::c342bbd5-b5a8-4932-a866-f4ffe3ac6f1f" providerId="AD" clId="Web-{6EE9B4E3-ED13-4A18-A95B-003BBAB8ED89}" dt="2023-04-29T01:33:33.009" v="152"/>
          <ac:spMkLst>
            <pc:docMk/>
            <pc:sldMk cId="2474549030" sldId="256"/>
            <ac:spMk id="36" creationId="{4F2ED431-E304-4FF0-9F4E-032783C9D612}"/>
          </ac:spMkLst>
        </pc:spChg>
        <pc:spChg chg="add del">
          <ac:chgData name="Mayuri Jadhav" userId="S::mjadhav1@student.gsu.edu::c342bbd5-b5a8-4932-a866-f4ffe3ac6f1f" providerId="AD" clId="Web-{6EE9B4E3-ED13-4A18-A95B-003BBAB8ED89}" dt="2023-04-29T01:34:54.573" v="158"/>
          <ac:spMkLst>
            <pc:docMk/>
            <pc:sldMk cId="2474549030" sldId="256"/>
            <ac:spMk id="38" creationId="{AD35AE2F-5E3A-49D9-8DE1-8A333BA4088E}"/>
          </ac:spMkLst>
        </pc:spChg>
        <pc:spChg chg="add del">
          <ac:chgData name="Mayuri Jadhav" userId="S::mjadhav1@student.gsu.edu::c342bbd5-b5a8-4932-a866-f4ffe3ac6f1f" providerId="AD" clId="Web-{6EE9B4E3-ED13-4A18-A95B-003BBAB8ED89}" dt="2023-04-29T01:34:54.573" v="158"/>
          <ac:spMkLst>
            <pc:docMk/>
            <pc:sldMk cId="2474549030" sldId="256"/>
            <ac:spMk id="39" creationId="{98072727-1E1A-4B8C-8839-AAB69FA2ECE2}"/>
          </ac:spMkLst>
        </pc:spChg>
        <pc:spChg chg="add del">
          <ac:chgData name="Mayuri Jadhav" userId="S::mjadhav1@student.gsu.edu::c342bbd5-b5a8-4932-a866-f4ffe3ac6f1f" providerId="AD" clId="Web-{6EE9B4E3-ED13-4A18-A95B-003BBAB8ED89}" dt="2023-04-29T01:34:54.573" v="158"/>
          <ac:spMkLst>
            <pc:docMk/>
            <pc:sldMk cId="2474549030" sldId="256"/>
            <ac:spMk id="40" creationId="{79EB4626-023C-436D-9F57-9EB46080909D}"/>
          </ac:spMkLst>
        </pc:spChg>
        <pc:spChg chg="add del">
          <ac:chgData name="Mayuri Jadhav" userId="S::mjadhav1@student.gsu.edu::c342bbd5-b5a8-4932-a866-f4ffe3ac6f1f" providerId="AD" clId="Web-{6EE9B4E3-ED13-4A18-A95B-003BBAB8ED89}" dt="2023-04-29T01:34:54.573" v="157"/>
          <ac:spMkLst>
            <pc:docMk/>
            <pc:sldMk cId="2474549030" sldId="256"/>
            <ac:spMk id="45" creationId="{71B2258F-86CA-4D4D-8270-BC05FCDEBFB3}"/>
          </ac:spMkLst>
        </pc:spChg>
        <pc:spChg chg="add">
          <ac:chgData name="Mayuri Jadhav" userId="S::mjadhav1@student.gsu.edu::c342bbd5-b5a8-4932-a866-f4ffe3ac6f1f" providerId="AD" clId="Web-{6EE9B4E3-ED13-4A18-A95B-003BBAB8ED89}" dt="2023-04-29T01:34:54.573" v="158"/>
          <ac:spMkLst>
            <pc:docMk/>
            <pc:sldMk cId="2474549030" sldId="256"/>
            <ac:spMk id="47" creationId="{DEF0EFD6-A3C2-4C94-A80A-BA9709D99013}"/>
          </ac:spMkLst>
        </pc:spChg>
        <pc:spChg chg="add">
          <ac:chgData name="Mayuri Jadhav" userId="S::mjadhav1@student.gsu.edu::c342bbd5-b5a8-4932-a866-f4ffe3ac6f1f" providerId="AD" clId="Web-{6EE9B4E3-ED13-4A18-A95B-003BBAB8ED89}" dt="2023-04-29T01:34:54.573" v="158"/>
          <ac:spMkLst>
            <pc:docMk/>
            <pc:sldMk cId="2474549030" sldId="256"/>
            <ac:spMk id="48" creationId="{8A95209C-5275-4E15-8EA7-7F42980ABF2D}"/>
          </ac:spMkLst>
        </pc:spChg>
        <pc:spChg chg="add">
          <ac:chgData name="Mayuri Jadhav" userId="S::mjadhav1@student.gsu.edu::c342bbd5-b5a8-4932-a866-f4ffe3ac6f1f" providerId="AD" clId="Web-{6EE9B4E3-ED13-4A18-A95B-003BBAB8ED89}" dt="2023-04-29T01:34:54.573" v="158"/>
          <ac:spMkLst>
            <pc:docMk/>
            <pc:sldMk cId="2474549030" sldId="256"/>
            <ac:spMk id="49" creationId="{4F2ED431-E304-4FF0-9F4E-032783C9D612}"/>
          </ac:spMkLst>
        </pc:spChg>
        <pc:picChg chg="add del mod">
          <ac:chgData name="Mayuri Jadhav" userId="S::mjadhav1@student.gsu.edu::c342bbd5-b5a8-4932-a866-f4ffe3ac6f1f" providerId="AD" clId="Web-{6EE9B4E3-ED13-4A18-A95B-003BBAB8ED89}" dt="2023-04-29T01:34:54.573" v="157"/>
          <ac:picMkLst>
            <pc:docMk/>
            <pc:sldMk cId="2474549030" sldId="256"/>
            <ac:picMk id="2" creationId="{31F3737F-ACF0-1EC8-BD1D-E30786D5AAF2}"/>
          </ac:picMkLst>
        </pc:picChg>
        <pc:cxnChg chg="add del">
          <ac:chgData name="Mayuri Jadhav" userId="S::mjadhav1@student.gsu.edu::c342bbd5-b5a8-4932-a866-f4ffe3ac6f1f" providerId="AD" clId="Web-{6EE9B4E3-ED13-4A18-A95B-003BBAB8ED89}" dt="2023-04-29T01:33:33.087" v="153"/>
          <ac:cxnSpMkLst>
            <pc:docMk/>
            <pc:sldMk cId="2474549030" sldId="256"/>
            <ac:cxnSpMk id="27" creationId="{C41BAEC7-F7B0-4224-8B18-8F74B7D87F0B}"/>
          </ac:cxnSpMkLst>
        </pc:cxnChg>
      </pc:sldChg>
      <pc:sldChg chg="addSp delSp modSp mod setClrOvrMap">
        <pc:chgData name="Mayuri Jadhav" userId="S::mjadhav1@student.gsu.edu::c342bbd5-b5a8-4932-a866-f4ffe3ac6f1f" providerId="AD" clId="Web-{6EE9B4E3-ED13-4A18-A95B-003BBAB8ED89}" dt="2023-04-29T01:44:04.182" v="222" actId="20577"/>
        <pc:sldMkLst>
          <pc:docMk/>
          <pc:sldMk cId="1954704404" sldId="258"/>
        </pc:sldMkLst>
        <pc:spChg chg="mod ord">
          <ac:chgData name="Mayuri Jadhav" userId="S::mjadhav1@student.gsu.edu::c342bbd5-b5a8-4932-a866-f4ffe3ac6f1f" providerId="AD" clId="Web-{6EE9B4E3-ED13-4A18-A95B-003BBAB8ED89}" dt="2023-04-29T01:44:04.182" v="222" actId="20577"/>
          <ac:spMkLst>
            <pc:docMk/>
            <pc:sldMk cId="1954704404" sldId="258"/>
            <ac:spMk id="9" creationId="{475B0B3B-707B-7529-9C06-7F6AFC61A855}"/>
          </ac:spMkLst>
        </pc:spChg>
        <pc:spChg chg="mod">
          <ac:chgData name="Mayuri Jadhav" userId="S::mjadhav1@student.gsu.edu::c342bbd5-b5a8-4932-a866-f4ffe3ac6f1f" providerId="AD" clId="Web-{6EE9B4E3-ED13-4A18-A95B-003BBAB8ED89}" dt="2023-04-29T01:43:53.525" v="219" actId="20577"/>
          <ac:spMkLst>
            <pc:docMk/>
            <pc:sldMk cId="1954704404" sldId="258"/>
            <ac:spMk id="13" creationId="{82C29D26-FDEE-BC61-F2F0-1353D036172E}"/>
          </ac:spMkLst>
        </pc:spChg>
        <pc:spChg chg="del">
          <ac:chgData name="Mayuri Jadhav" userId="S::mjadhav1@student.gsu.edu::c342bbd5-b5a8-4932-a866-f4ffe3ac6f1f" providerId="AD" clId="Web-{6EE9B4E3-ED13-4A18-A95B-003BBAB8ED89}" dt="2023-04-29T01:40:12.551" v="200"/>
          <ac:spMkLst>
            <pc:docMk/>
            <pc:sldMk cId="1954704404" sldId="258"/>
            <ac:spMk id="26" creationId="{D1EA859B-E555-4109-94F3-6700E046E008}"/>
          </ac:spMkLst>
        </pc:spChg>
        <pc:spChg chg="del">
          <ac:chgData name="Mayuri Jadhav" userId="S::mjadhav1@student.gsu.edu::c342bbd5-b5a8-4932-a866-f4ffe3ac6f1f" providerId="AD" clId="Web-{6EE9B4E3-ED13-4A18-A95B-003BBAB8ED89}" dt="2023-04-29T01:40:12.551" v="200"/>
          <ac:spMkLst>
            <pc:docMk/>
            <pc:sldMk cId="1954704404" sldId="258"/>
            <ac:spMk id="39" creationId="{04812C46-200A-4DEB-A05E-3ED6C68C2387}"/>
          </ac:spMkLst>
        </pc:spChg>
        <pc:spChg chg="add del">
          <ac:chgData name="Mayuri Jadhav" userId="S::mjadhav1@student.gsu.edu::c342bbd5-b5a8-4932-a866-f4ffe3ac6f1f" providerId="AD" clId="Web-{6EE9B4E3-ED13-4A18-A95B-003BBAB8ED89}" dt="2023-04-29T01:42:19.929" v="214"/>
          <ac:spMkLst>
            <pc:docMk/>
            <pc:sldMk cId="1954704404" sldId="258"/>
            <ac:spMk id="44" creationId="{9AA72BD9-2C5A-4EDC-931F-5AA08EACA0F3}"/>
          </ac:spMkLst>
        </pc:spChg>
        <pc:spChg chg="add del">
          <ac:chgData name="Mayuri Jadhav" userId="S::mjadhav1@student.gsu.edu::c342bbd5-b5a8-4932-a866-f4ffe3ac6f1f" providerId="AD" clId="Web-{6EE9B4E3-ED13-4A18-A95B-003BBAB8ED89}" dt="2023-04-29T01:42:19.929" v="214"/>
          <ac:spMkLst>
            <pc:docMk/>
            <pc:sldMk cId="1954704404" sldId="258"/>
            <ac:spMk id="46" creationId="{DD3981AC-7B61-4947-BCF3-F7AA7FA385B9}"/>
          </ac:spMkLst>
        </pc:spChg>
        <pc:spChg chg="add del">
          <ac:chgData name="Mayuri Jadhav" userId="S::mjadhav1@student.gsu.edu::c342bbd5-b5a8-4932-a866-f4ffe3ac6f1f" providerId="AD" clId="Web-{6EE9B4E3-ED13-4A18-A95B-003BBAB8ED89}" dt="2023-04-29T01:42:19.929" v="214"/>
          <ac:spMkLst>
            <pc:docMk/>
            <pc:sldMk cId="1954704404" sldId="258"/>
            <ac:spMk id="48" creationId="{55D4142C-5077-457F-A6AD-3FECFDB39685}"/>
          </ac:spMkLst>
        </pc:spChg>
        <pc:spChg chg="add del">
          <ac:chgData name="Mayuri Jadhav" userId="S::mjadhav1@student.gsu.edu::c342bbd5-b5a8-4932-a866-f4ffe3ac6f1f" providerId="AD" clId="Web-{6EE9B4E3-ED13-4A18-A95B-003BBAB8ED89}" dt="2023-04-29T01:42:19.929" v="214"/>
          <ac:spMkLst>
            <pc:docMk/>
            <pc:sldMk cId="1954704404" sldId="258"/>
            <ac:spMk id="50" creationId="{7A5F0580-5EE9-419F-96EE-B6529EF6E7D0}"/>
          </ac:spMkLst>
        </pc:spChg>
        <pc:spChg chg="add del">
          <ac:chgData name="Mayuri Jadhav" userId="S::mjadhav1@student.gsu.edu::c342bbd5-b5a8-4932-a866-f4ffe3ac6f1f" providerId="AD" clId="Web-{6EE9B4E3-ED13-4A18-A95B-003BBAB8ED89}" dt="2023-04-29T01:42:19.929" v="214"/>
          <ac:spMkLst>
            <pc:docMk/>
            <pc:sldMk cId="1954704404" sldId="258"/>
            <ac:spMk id="55" creationId="{5A0118C5-4F8D-4CF4-BADD-53FEACC6C42A}"/>
          </ac:spMkLst>
        </pc:spChg>
        <pc:grpChg chg="add del">
          <ac:chgData name="Mayuri Jadhav" userId="S::mjadhav1@student.gsu.edu::c342bbd5-b5a8-4932-a866-f4ffe3ac6f1f" providerId="AD" clId="Web-{6EE9B4E3-ED13-4A18-A95B-003BBAB8ED89}" dt="2023-04-29T01:42:19.929" v="214"/>
          <ac:grpSpMkLst>
            <pc:docMk/>
            <pc:sldMk cId="1954704404" sldId="258"/>
            <ac:grpSpMk id="57" creationId="{B894EFA8-F425-4D19-A94B-445388B31E20}"/>
          </ac:grpSpMkLst>
        </pc:grpChg>
        <pc:grpChg chg="add del">
          <ac:chgData name="Mayuri Jadhav" userId="S::mjadhav1@student.gsu.edu::c342bbd5-b5a8-4932-a866-f4ffe3ac6f1f" providerId="AD" clId="Web-{6EE9B4E3-ED13-4A18-A95B-003BBAB8ED89}" dt="2023-04-29T01:42:19.929" v="214"/>
          <ac:grpSpMkLst>
            <pc:docMk/>
            <pc:sldMk cId="1954704404" sldId="258"/>
            <ac:grpSpMk id="61" creationId="{582A903B-6B78-4F0A-B7C9-3D80499020B8}"/>
          </ac:grpSpMkLst>
        </pc:grpChg>
        <pc:picChg chg="mod ord">
          <ac:chgData name="Mayuri Jadhav" userId="S::mjadhav1@student.gsu.edu::c342bbd5-b5a8-4932-a866-f4ffe3ac6f1f" providerId="AD" clId="Web-{6EE9B4E3-ED13-4A18-A95B-003BBAB8ED89}" dt="2023-04-29T01:42:19.929" v="214"/>
          <ac:picMkLst>
            <pc:docMk/>
            <pc:sldMk cId="1954704404" sldId="258"/>
            <ac:picMk id="8" creationId="{00ABDE57-7C83-603F-B24E-622744C985D6}"/>
          </ac:picMkLst>
        </pc:picChg>
      </pc:sldChg>
      <pc:sldChg chg="addSp delSp modSp">
        <pc:chgData name="Mayuri Jadhav" userId="S::mjadhav1@student.gsu.edu::c342bbd5-b5a8-4932-a866-f4ffe3ac6f1f" providerId="AD" clId="Web-{6EE9B4E3-ED13-4A18-A95B-003BBAB8ED89}" dt="2023-04-29T01:19:02.704" v="79" actId="20577"/>
        <pc:sldMkLst>
          <pc:docMk/>
          <pc:sldMk cId="3891137423" sldId="259"/>
        </pc:sldMkLst>
        <pc:spChg chg="mod">
          <ac:chgData name="Mayuri Jadhav" userId="S::mjadhav1@student.gsu.edu::c342bbd5-b5a8-4932-a866-f4ffe3ac6f1f" providerId="AD" clId="Web-{6EE9B4E3-ED13-4A18-A95B-003BBAB8ED89}" dt="2023-04-29T01:19:02.704" v="79" actId="20577"/>
          <ac:spMkLst>
            <pc:docMk/>
            <pc:sldMk cId="3891137423" sldId="259"/>
            <ac:spMk id="2" creationId="{7FBA449A-2440-FB40-66C6-4DCC6DEAB029}"/>
          </ac:spMkLst>
        </pc:spChg>
        <pc:spChg chg="mod ord">
          <ac:chgData name="Mayuri Jadhav" userId="S::mjadhav1@student.gsu.edu::c342bbd5-b5a8-4932-a866-f4ffe3ac6f1f" providerId="AD" clId="Web-{6EE9B4E3-ED13-4A18-A95B-003BBAB8ED89}" dt="2023-04-29T01:18:54.392" v="77" actId="20577"/>
          <ac:spMkLst>
            <pc:docMk/>
            <pc:sldMk cId="3891137423" sldId="259"/>
            <ac:spMk id="19" creationId="{474B1527-2C3F-5447-CF44-DEB74AC263E2}"/>
          </ac:spMkLst>
        </pc:spChg>
        <pc:spChg chg="add del">
          <ac:chgData name="Mayuri Jadhav" userId="S::mjadhav1@student.gsu.edu::c342bbd5-b5a8-4932-a866-f4ffe3ac6f1f" providerId="AD" clId="Web-{6EE9B4E3-ED13-4A18-A95B-003BBAB8ED89}" dt="2023-04-29T01:17:55.671" v="60"/>
          <ac:spMkLst>
            <pc:docMk/>
            <pc:sldMk cId="3891137423" sldId="259"/>
            <ac:spMk id="40" creationId="{D009D6D5-DAC2-4A8B-A17A-E206B9012D09}"/>
          </ac:spMkLst>
        </pc:spChg>
        <pc:spChg chg="add del">
          <ac:chgData name="Mayuri Jadhav" userId="S::mjadhav1@student.gsu.edu::c342bbd5-b5a8-4932-a866-f4ffe3ac6f1f" providerId="AD" clId="Web-{6EE9B4E3-ED13-4A18-A95B-003BBAB8ED89}" dt="2023-04-29T01:17:38.405" v="49"/>
          <ac:spMkLst>
            <pc:docMk/>
            <pc:sldMk cId="3891137423" sldId="259"/>
            <ac:spMk id="45" creationId="{325166D1-1B21-4128-AC42-61745528E4D6}"/>
          </ac:spMkLst>
        </pc:spChg>
        <pc:spChg chg="add del">
          <ac:chgData name="Mayuri Jadhav" userId="S::mjadhav1@student.gsu.edu::c342bbd5-b5a8-4932-a866-f4ffe3ac6f1f" providerId="AD" clId="Web-{6EE9B4E3-ED13-4A18-A95B-003BBAB8ED89}" dt="2023-04-29T01:17:43.405" v="51"/>
          <ac:spMkLst>
            <pc:docMk/>
            <pc:sldMk cId="3891137423" sldId="259"/>
            <ac:spMk id="51" creationId="{375B19E4-0108-41C4-8DB1-11BAE0B49D9B}"/>
          </ac:spMkLst>
        </pc:spChg>
        <pc:spChg chg="add del">
          <ac:chgData name="Mayuri Jadhav" userId="S::mjadhav1@student.gsu.edu::c342bbd5-b5a8-4932-a866-f4ffe3ac6f1f" providerId="AD" clId="Web-{6EE9B4E3-ED13-4A18-A95B-003BBAB8ED89}" dt="2023-04-29T01:17:45.999" v="53"/>
          <ac:spMkLst>
            <pc:docMk/>
            <pc:sldMk cId="3891137423" sldId="259"/>
            <ac:spMk id="54" creationId="{325166D1-1B21-4128-AC42-61745528E4D6}"/>
          </ac:spMkLst>
        </pc:spChg>
        <pc:spChg chg="add del">
          <ac:chgData name="Mayuri Jadhav" userId="S::mjadhav1@student.gsu.edu::c342bbd5-b5a8-4932-a866-f4ffe3ac6f1f" providerId="AD" clId="Web-{6EE9B4E3-ED13-4A18-A95B-003BBAB8ED89}" dt="2023-04-29T01:17:49.296" v="55"/>
          <ac:spMkLst>
            <pc:docMk/>
            <pc:sldMk cId="3891137423" sldId="259"/>
            <ac:spMk id="58" creationId="{5396781C-32A1-4FDA-A83B-A7FF8C1B1E99}"/>
          </ac:spMkLst>
        </pc:spChg>
        <pc:spChg chg="add del">
          <ac:chgData name="Mayuri Jadhav" userId="S::mjadhav1@student.gsu.edu::c342bbd5-b5a8-4932-a866-f4ffe3ac6f1f" providerId="AD" clId="Web-{6EE9B4E3-ED13-4A18-A95B-003BBAB8ED89}" dt="2023-04-29T01:17:51.812" v="57"/>
          <ac:spMkLst>
            <pc:docMk/>
            <pc:sldMk cId="3891137423" sldId="259"/>
            <ac:spMk id="62" creationId="{325166D1-1B21-4128-AC42-61745528E4D6}"/>
          </ac:spMkLst>
        </pc:spChg>
        <pc:spChg chg="add del">
          <ac:chgData name="Mayuri Jadhav" userId="S::mjadhav1@student.gsu.edu::c342bbd5-b5a8-4932-a866-f4ffe3ac6f1f" providerId="AD" clId="Web-{6EE9B4E3-ED13-4A18-A95B-003BBAB8ED89}" dt="2023-04-29T01:17:55.656" v="59"/>
          <ac:spMkLst>
            <pc:docMk/>
            <pc:sldMk cId="3891137423" sldId="259"/>
            <ac:spMk id="66" creationId="{5396781C-32A1-4FDA-A83B-A7FF8C1B1E99}"/>
          </ac:spMkLst>
        </pc:spChg>
        <pc:spChg chg="add">
          <ac:chgData name="Mayuri Jadhav" userId="S::mjadhav1@student.gsu.edu::c342bbd5-b5a8-4932-a866-f4ffe3ac6f1f" providerId="AD" clId="Web-{6EE9B4E3-ED13-4A18-A95B-003BBAB8ED89}" dt="2023-04-29T01:17:55.671" v="60"/>
          <ac:spMkLst>
            <pc:docMk/>
            <pc:sldMk cId="3891137423" sldId="259"/>
            <ac:spMk id="70" creationId="{325166D1-1B21-4128-AC42-61745528E4D6}"/>
          </ac:spMkLst>
        </pc:spChg>
        <pc:grpChg chg="add del">
          <ac:chgData name="Mayuri Jadhav" userId="S::mjadhav1@student.gsu.edu::c342bbd5-b5a8-4932-a866-f4ffe3ac6f1f" providerId="AD" clId="Web-{6EE9B4E3-ED13-4A18-A95B-003BBAB8ED89}" dt="2023-04-29T01:17:38.405" v="49"/>
          <ac:grpSpMkLst>
            <pc:docMk/>
            <pc:sldMk cId="3891137423" sldId="259"/>
            <ac:grpSpMk id="47" creationId="{E6517BAC-C80F-4065-90D8-703493E0B353}"/>
          </ac:grpSpMkLst>
        </pc:grpChg>
        <pc:grpChg chg="add del">
          <ac:chgData name="Mayuri Jadhav" userId="S::mjadhav1@student.gsu.edu::c342bbd5-b5a8-4932-a866-f4ffe3ac6f1f" providerId="AD" clId="Web-{6EE9B4E3-ED13-4A18-A95B-003BBAB8ED89}" dt="2023-04-29T01:17:45.999" v="53"/>
          <ac:grpSpMkLst>
            <pc:docMk/>
            <pc:sldMk cId="3891137423" sldId="259"/>
            <ac:grpSpMk id="55" creationId="{E6517BAC-C80F-4065-90D8-703493E0B353}"/>
          </ac:grpSpMkLst>
        </pc:grpChg>
        <pc:grpChg chg="add del">
          <ac:chgData name="Mayuri Jadhav" userId="S::mjadhav1@student.gsu.edu::c342bbd5-b5a8-4932-a866-f4ffe3ac6f1f" providerId="AD" clId="Web-{6EE9B4E3-ED13-4A18-A95B-003BBAB8ED89}" dt="2023-04-29T01:17:49.296" v="55"/>
          <ac:grpSpMkLst>
            <pc:docMk/>
            <pc:sldMk cId="3891137423" sldId="259"/>
            <ac:grpSpMk id="59" creationId="{54A1C8FD-E5B7-4BEC-A74A-A55FB8EA7CFE}"/>
          </ac:grpSpMkLst>
        </pc:grpChg>
        <pc:grpChg chg="add del">
          <ac:chgData name="Mayuri Jadhav" userId="S::mjadhav1@student.gsu.edu::c342bbd5-b5a8-4932-a866-f4ffe3ac6f1f" providerId="AD" clId="Web-{6EE9B4E3-ED13-4A18-A95B-003BBAB8ED89}" dt="2023-04-29T01:17:51.812" v="57"/>
          <ac:grpSpMkLst>
            <pc:docMk/>
            <pc:sldMk cId="3891137423" sldId="259"/>
            <ac:grpSpMk id="63" creationId="{E6517BAC-C80F-4065-90D8-703493E0B353}"/>
          </ac:grpSpMkLst>
        </pc:grpChg>
        <pc:grpChg chg="add del">
          <ac:chgData name="Mayuri Jadhav" userId="S::mjadhav1@student.gsu.edu::c342bbd5-b5a8-4932-a866-f4ffe3ac6f1f" providerId="AD" clId="Web-{6EE9B4E3-ED13-4A18-A95B-003BBAB8ED89}" dt="2023-04-29T01:17:55.656" v="59"/>
          <ac:grpSpMkLst>
            <pc:docMk/>
            <pc:sldMk cId="3891137423" sldId="259"/>
            <ac:grpSpMk id="67" creationId="{54A1C8FD-E5B7-4BEC-A74A-A55FB8EA7CFE}"/>
          </ac:grpSpMkLst>
        </pc:grpChg>
        <pc:grpChg chg="add">
          <ac:chgData name="Mayuri Jadhav" userId="S::mjadhav1@student.gsu.edu::c342bbd5-b5a8-4932-a866-f4ffe3ac6f1f" providerId="AD" clId="Web-{6EE9B4E3-ED13-4A18-A95B-003BBAB8ED89}" dt="2023-04-29T01:17:55.671" v="60"/>
          <ac:grpSpMkLst>
            <pc:docMk/>
            <pc:sldMk cId="3891137423" sldId="259"/>
            <ac:grpSpMk id="71" creationId="{E6517BAC-C80F-4065-90D8-703493E0B353}"/>
          </ac:grpSpMkLst>
        </pc:grpChg>
        <pc:picChg chg="mod">
          <ac:chgData name="Mayuri Jadhav" userId="S::mjadhav1@student.gsu.edu::c342bbd5-b5a8-4932-a866-f4ffe3ac6f1f" providerId="AD" clId="Web-{6EE9B4E3-ED13-4A18-A95B-003BBAB8ED89}" dt="2023-04-29T01:17:55.671" v="60"/>
          <ac:picMkLst>
            <pc:docMk/>
            <pc:sldMk cId="3891137423" sldId="259"/>
            <ac:picMk id="7" creationId="{0722C320-4D83-3BA2-A64C-D0E4C2669FD4}"/>
          </ac:picMkLst>
        </pc:picChg>
        <pc:cxnChg chg="add del">
          <ac:chgData name="Mayuri Jadhav" userId="S::mjadhav1@student.gsu.edu::c342bbd5-b5a8-4932-a866-f4ffe3ac6f1f" providerId="AD" clId="Web-{6EE9B4E3-ED13-4A18-A95B-003BBAB8ED89}" dt="2023-04-29T01:17:43.405" v="51"/>
          <ac:cxnSpMkLst>
            <pc:docMk/>
            <pc:sldMk cId="3891137423" sldId="259"/>
            <ac:cxnSpMk id="49" creationId="{EE504C98-6397-41C1-A8D8-2D9C4ED307E0}"/>
          </ac:cxnSpMkLst>
        </pc:cxnChg>
        <pc:cxnChg chg="add del">
          <ac:chgData name="Mayuri Jadhav" userId="S::mjadhav1@student.gsu.edu::c342bbd5-b5a8-4932-a866-f4ffe3ac6f1f" providerId="AD" clId="Web-{6EE9B4E3-ED13-4A18-A95B-003BBAB8ED89}" dt="2023-04-29T01:17:43.405" v="51"/>
          <ac:cxnSpMkLst>
            <pc:docMk/>
            <pc:sldMk cId="3891137423" sldId="259"/>
            <ac:cxnSpMk id="52" creationId="{CEA14AE1-71AB-4B18-826E-F563FF4288D6}"/>
          </ac:cxnSpMkLst>
        </pc:cxnChg>
      </pc:sldChg>
      <pc:sldChg chg="modSp del">
        <pc:chgData name="Mayuri Jadhav" userId="S::mjadhav1@student.gsu.edu::c342bbd5-b5a8-4932-a866-f4ffe3ac6f1f" providerId="AD" clId="Web-{6EE9B4E3-ED13-4A18-A95B-003BBAB8ED89}" dt="2023-04-29T01:31:21.677" v="143"/>
        <pc:sldMkLst>
          <pc:docMk/>
          <pc:sldMk cId="1474938067" sldId="260"/>
        </pc:sldMkLst>
        <pc:spChg chg="mod">
          <ac:chgData name="Mayuri Jadhav" userId="S::mjadhav1@student.gsu.edu::c342bbd5-b5a8-4932-a866-f4ffe3ac6f1f" providerId="AD" clId="Web-{6EE9B4E3-ED13-4A18-A95B-003BBAB8ED89}" dt="2023-04-29T01:23:26.430" v="93" actId="20577"/>
          <ac:spMkLst>
            <pc:docMk/>
            <pc:sldMk cId="1474938067" sldId="260"/>
            <ac:spMk id="5" creationId="{17B64892-B64F-8188-FB94-49262902C072}"/>
          </ac:spMkLst>
        </pc:spChg>
      </pc:sldChg>
      <pc:sldChg chg="modSp">
        <pc:chgData name="Mayuri Jadhav" userId="S::mjadhav1@student.gsu.edu::c342bbd5-b5a8-4932-a866-f4ffe3ac6f1f" providerId="AD" clId="Web-{6EE9B4E3-ED13-4A18-A95B-003BBAB8ED89}" dt="2023-04-29T01:31:50.522" v="149" actId="20577"/>
        <pc:sldMkLst>
          <pc:docMk/>
          <pc:sldMk cId="2594592822" sldId="261"/>
        </pc:sldMkLst>
        <pc:spChg chg="mod">
          <ac:chgData name="Mayuri Jadhav" userId="S::mjadhav1@student.gsu.edu::c342bbd5-b5a8-4932-a866-f4ffe3ac6f1f" providerId="AD" clId="Web-{6EE9B4E3-ED13-4A18-A95B-003BBAB8ED89}" dt="2023-04-29T01:31:50.522" v="149" actId="20577"/>
          <ac:spMkLst>
            <pc:docMk/>
            <pc:sldMk cId="2594592822" sldId="261"/>
            <ac:spMk id="57" creationId="{380F6C1F-31C2-D781-56BB-8458B989A79C}"/>
          </ac:spMkLst>
        </pc:spChg>
      </pc:sldChg>
      <pc:sldChg chg="addSp delSp modSp mod setClrOvrMap">
        <pc:chgData name="Mayuri Jadhav" userId="S::mjadhav1@student.gsu.edu::c342bbd5-b5a8-4932-a866-f4ffe3ac6f1f" providerId="AD" clId="Web-{6EE9B4E3-ED13-4A18-A95B-003BBAB8ED89}" dt="2023-04-29T01:44:59.058" v="227" actId="1076"/>
        <pc:sldMkLst>
          <pc:docMk/>
          <pc:sldMk cId="2157678788" sldId="262"/>
        </pc:sldMkLst>
        <pc:spChg chg="mod">
          <ac:chgData name="Mayuri Jadhav" userId="S::mjadhav1@student.gsu.edu::c342bbd5-b5a8-4932-a866-f4ffe3ac6f1f" providerId="AD" clId="Web-{6EE9B4E3-ED13-4A18-A95B-003BBAB8ED89}" dt="2023-04-29T01:05:10.557" v="6"/>
          <ac:spMkLst>
            <pc:docMk/>
            <pc:sldMk cId="2157678788" sldId="262"/>
            <ac:spMk id="2" creationId="{1C5C6F73-A372-A3F0-4865-BC2801A5431B}"/>
          </ac:spMkLst>
        </pc:spChg>
        <pc:spChg chg="add del">
          <ac:chgData name="Mayuri Jadhav" userId="S::mjadhav1@student.gsu.edu::c342bbd5-b5a8-4932-a866-f4ffe3ac6f1f" providerId="AD" clId="Web-{6EE9B4E3-ED13-4A18-A95B-003BBAB8ED89}" dt="2023-04-29T01:05:10.557" v="6"/>
          <ac:spMkLst>
            <pc:docMk/>
            <pc:sldMk cId="2157678788" sldId="262"/>
            <ac:spMk id="5" creationId="{BCED4D40-4B67-4331-AC48-79B82B4A47D8}"/>
          </ac:spMkLst>
        </pc:spChg>
        <pc:spChg chg="add del">
          <ac:chgData name="Mayuri Jadhav" userId="S::mjadhav1@student.gsu.edu::c342bbd5-b5a8-4932-a866-f4ffe3ac6f1f" providerId="AD" clId="Web-{6EE9B4E3-ED13-4A18-A95B-003BBAB8ED89}" dt="2023-04-29T01:05:10.557" v="6"/>
          <ac:spMkLst>
            <pc:docMk/>
            <pc:sldMk cId="2157678788" sldId="262"/>
            <ac:spMk id="10" creationId="{670CEDEF-4F34-412E-84EE-329C1E936AF5}"/>
          </ac:spMkLst>
        </pc:spChg>
        <pc:spChg chg="add">
          <ac:chgData name="Mayuri Jadhav" userId="S::mjadhav1@student.gsu.edu::c342bbd5-b5a8-4932-a866-f4ffe3ac6f1f" providerId="AD" clId="Web-{6EE9B4E3-ED13-4A18-A95B-003BBAB8ED89}" dt="2023-04-29T01:05:10.557" v="6"/>
          <ac:spMkLst>
            <pc:docMk/>
            <pc:sldMk cId="2157678788" sldId="262"/>
            <ac:spMk id="15" creationId="{A4AC5506-6312-4701-8D3C-40187889A947}"/>
          </ac:spMkLst>
        </pc:spChg>
        <pc:picChg chg="mod">
          <ac:chgData name="Mayuri Jadhav" userId="S::mjadhav1@student.gsu.edu::c342bbd5-b5a8-4932-a866-f4ffe3ac6f1f" providerId="AD" clId="Web-{6EE9B4E3-ED13-4A18-A95B-003BBAB8ED89}" dt="2023-04-29T01:44:59.058" v="227" actId="1076"/>
          <ac:picMkLst>
            <pc:docMk/>
            <pc:sldMk cId="2157678788" sldId="262"/>
            <ac:picMk id="3" creationId="{21A3D368-DE14-E33E-A6B9-BBDA4586B97F}"/>
          </ac:picMkLst>
        </pc:picChg>
      </pc:sldChg>
      <pc:sldChg chg="addSp delSp modSp mod setBg">
        <pc:chgData name="Mayuri Jadhav" userId="S::mjadhav1@student.gsu.edu::c342bbd5-b5a8-4932-a866-f4ffe3ac6f1f" providerId="AD" clId="Web-{6EE9B4E3-ED13-4A18-A95B-003BBAB8ED89}" dt="2023-04-29T01:16:59.920" v="47" actId="20577"/>
        <pc:sldMkLst>
          <pc:docMk/>
          <pc:sldMk cId="4198371927" sldId="263"/>
        </pc:sldMkLst>
        <pc:spChg chg="mod">
          <ac:chgData name="Mayuri Jadhav" userId="S::mjadhav1@student.gsu.edu::c342bbd5-b5a8-4932-a866-f4ffe3ac6f1f" providerId="AD" clId="Web-{6EE9B4E3-ED13-4A18-A95B-003BBAB8ED89}" dt="2023-04-29T01:14:13.478" v="41" actId="20577"/>
          <ac:spMkLst>
            <pc:docMk/>
            <pc:sldMk cId="4198371927" sldId="263"/>
            <ac:spMk id="2" creationId="{A011DAB1-2319-CC0E-8FE0-CC89E52317DA}"/>
          </ac:spMkLst>
        </pc:spChg>
        <pc:spChg chg="mod">
          <ac:chgData name="Mayuri Jadhav" userId="S::mjadhav1@student.gsu.edu::c342bbd5-b5a8-4932-a866-f4ffe3ac6f1f" providerId="AD" clId="Web-{6EE9B4E3-ED13-4A18-A95B-003BBAB8ED89}" dt="2023-04-29T01:16:59.920" v="47" actId="20577"/>
          <ac:spMkLst>
            <pc:docMk/>
            <pc:sldMk cId="4198371927" sldId="263"/>
            <ac:spMk id="4" creationId="{638842E9-3910-52C9-2343-A223C7B7468F}"/>
          </ac:spMkLst>
        </pc:spChg>
        <pc:spChg chg="add del">
          <ac:chgData name="Mayuri Jadhav" userId="S::mjadhav1@student.gsu.edu::c342bbd5-b5a8-4932-a866-f4ffe3ac6f1f" providerId="AD" clId="Web-{6EE9B4E3-ED13-4A18-A95B-003BBAB8ED89}" dt="2023-04-29T01:10:40.972" v="24"/>
          <ac:spMkLst>
            <pc:docMk/>
            <pc:sldMk cId="4198371927" sldId="263"/>
            <ac:spMk id="10" creationId="{F13C74B1-5B17-4795-BED0-7140497B445A}"/>
          </ac:spMkLst>
        </pc:spChg>
        <pc:spChg chg="add del">
          <ac:chgData name="Mayuri Jadhav" userId="S::mjadhav1@student.gsu.edu::c342bbd5-b5a8-4932-a866-f4ffe3ac6f1f" providerId="AD" clId="Web-{6EE9B4E3-ED13-4A18-A95B-003BBAB8ED89}" dt="2023-04-29T01:10:40.972" v="24"/>
          <ac:spMkLst>
            <pc:docMk/>
            <pc:sldMk cId="4198371927" sldId="263"/>
            <ac:spMk id="12" creationId="{D4974D33-8DC5-464E-8C6D-BE58F0669C17}"/>
          </ac:spMkLst>
        </pc:spChg>
        <pc:spChg chg="add del">
          <ac:chgData name="Mayuri Jadhav" userId="S::mjadhav1@student.gsu.edu::c342bbd5-b5a8-4932-a866-f4ffe3ac6f1f" providerId="AD" clId="Web-{6EE9B4E3-ED13-4A18-A95B-003BBAB8ED89}" dt="2023-04-29T01:12:53.773" v="28"/>
          <ac:spMkLst>
            <pc:docMk/>
            <pc:sldMk cId="4198371927" sldId="263"/>
            <ac:spMk id="17" creationId="{04812C46-200A-4DEB-A05E-3ED6C68C2387}"/>
          </ac:spMkLst>
        </pc:spChg>
        <pc:spChg chg="add del">
          <ac:chgData name="Mayuri Jadhav" userId="S::mjadhav1@student.gsu.edu::c342bbd5-b5a8-4932-a866-f4ffe3ac6f1f" providerId="AD" clId="Web-{6EE9B4E3-ED13-4A18-A95B-003BBAB8ED89}" dt="2023-04-29T01:12:53.773" v="28"/>
          <ac:spMkLst>
            <pc:docMk/>
            <pc:sldMk cId="4198371927" sldId="263"/>
            <ac:spMk id="19" creationId="{D1EA859B-E555-4109-94F3-6700E046E008}"/>
          </ac:spMkLst>
        </pc:spChg>
        <pc:spChg chg="add del">
          <ac:chgData name="Mayuri Jadhav" userId="S::mjadhav1@student.gsu.edu::c342bbd5-b5a8-4932-a866-f4ffe3ac6f1f" providerId="AD" clId="Web-{6EE9B4E3-ED13-4A18-A95B-003BBAB8ED89}" dt="2023-04-29T01:12:53.757" v="27"/>
          <ac:spMkLst>
            <pc:docMk/>
            <pc:sldMk cId="4198371927" sldId="263"/>
            <ac:spMk id="25" creationId="{04812C46-200A-4DEB-A05E-3ED6C68C2387}"/>
          </ac:spMkLst>
        </pc:spChg>
        <pc:spChg chg="add del">
          <ac:chgData name="Mayuri Jadhav" userId="S::mjadhav1@student.gsu.edu::c342bbd5-b5a8-4932-a866-f4ffe3ac6f1f" providerId="AD" clId="Web-{6EE9B4E3-ED13-4A18-A95B-003BBAB8ED89}" dt="2023-04-29T01:12:53.757" v="27"/>
          <ac:spMkLst>
            <pc:docMk/>
            <pc:sldMk cId="4198371927" sldId="263"/>
            <ac:spMk id="27" creationId="{D1EA859B-E555-4109-94F3-6700E046E008}"/>
          </ac:spMkLst>
        </pc:spChg>
        <pc:spChg chg="add del">
          <ac:chgData name="Mayuri Jadhav" userId="S::mjadhav1@student.gsu.edu::c342bbd5-b5a8-4932-a866-f4ffe3ac6f1f" providerId="AD" clId="Web-{6EE9B4E3-ED13-4A18-A95B-003BBAB8ED89}" dt="2023-04-29T01:13:20.492" v="34"/>
          <ac:spMkLst>
            <pc:docMk/>
            <pc:sldMk cId="4198371927" sldId="263"/>
            <ac:spMk id="29" creationId="{04812C46-200A-4DEB-A05E-3ED6C68C2387}"/>
          </ac:spMkLst>
        </pc:spChg>
        <pc:spChg chg="add del">
          <ac:chgData name="Mayuri Jadhav" userId="S::mjadhav1@student.gsu.edu::c342bbd5-b5a8-4932-a866-f4ffe3ac6f1f" providerId="AD" clId="Web-{6EE9B4E3-ED13-4A18-A95B-003BBAB8ED89}" dt="2023-04-29T01:13:20.492" v="34"/>
          <ac:spMkLst>
            <pc:docMk/>
            <pc:sldMk cId="4198371927" sldId="263"/>
            <ac:spMk id="31" creationId="{D1EA859B-E555-4109-94F3-6700E046E008}"/>
          </ac:spMkLst>
        </pc:spChg>
        <pc:spChg chg="add del">
          <ac:chgData name="Mayuri Jadhav" userId="S::mjadhav1@student.gsu.edu::c342bbd5-b5a8-4932-a866-f4ffe3ac6f1f" providerId="AD" clId="Web-{6EE9B4E3-ED13-4A18-A95B-003BBAB8ED89}" dt="2023-04-29T01:13:14.508" v="31"/>
          <ac:spMkLst>
            <pc:docMk/>
            <pc:sldMk cId="4198371927" sldId="263"/>
            <ac:spMk id="36" creationId="{2C61293E-6EBE-43EF-A52C-9BEBFD7679D4}"/>
          </ac:spMkLst>
        </pc:spChg>
        <pc:spChg chg="add del">
          <ac:chgData name="Mayuri Jadhav" userId="S::mjadhav1@student.gsu.edu::c342bbd5-b5a8-4932-a866-f4ffe3ac6f1f" providerId="AD" clId="Web-{6EE9B4E3-ED13-4A18-A95B-003BBAB8ED89}" dt="2023-04-29T01:13:14.508" v="31"/>
          <ac:spMkLst>
            <pc:docMk/>
            <pc:sldMk cId="4198371927" sldId="263"/>
            <ac:spMk id="38" creationId="{21540236-BFD5-4A9D-8840-4703E7F76825}"/>
          </ac:spMkLst>
        </pc:spChg>
        <pc:spChg chg="add del">
          <ac:chgData name="Mayuri Jadhav" userId="S::mjadhav1@student.gsu.edu::c342bbd5-b5a8-4932-a866-f4ffe3ac6f1f" providerId="AD" clId="Web-{6EE9B4E3-ED13-4A18-A95B-003BBAB8ED89}" dt="2023-04-29T01:13:20.492" v="33"/>
          <ac:spMkLst>
            <pc:docMk/>
            <pc:sldMk cId="4198371927" sldId="263"/>
            <ac:spMk id="40" creationId="{04812C46-200A-4DEB-A05E-3ED6C68C2387}"/>
          </ac:spMkLst>
        </pc:spChg>
        <pc:spChg chg="add del">
          <ac:chgData name="Mayuri Jadhav" userId="S::mjadhav1@student.gsu.edu::c342bbd5-b5a8-4932-a866-f4ffe3ac6f1f" providerId="AD" clId="Web-{6EE9B4E3-ED13-4A18-A95B-003BBAB8ED89}" dt="2023-04-29T01:13:20.492" v="33"/>
          <ac:spMkLst>
            <pc:docMk/>
            <pc:sldMk cId="4198371927" sldId="263"/>
            <ac:spMk id="41" creationId="{D1EA859B-E555-4109-94F3-6700E046E008}"/>
          </ac:spMkLst>
        </pc:spChg>
        <pc:spChg chg="add del">
          <ac:chgData name="Mayuri Jadhav" userId="S::mjadhav1@student.gsu.edu::c342bbd5-b5a8-4932-a866-f4ffe3ac6f1f" providerId="AD" clId="Web-{6EE9B4E3-ED13-4A18-A95B-003BBAB8ED89}" dt="2023-04-29T01:13:49.993" v="36"/>
          <ac:spMkLst>
            <pc:docMk/>
            <pc:sldMk cId="4198371927" sldId="263"/>
            <ac:spMk id="43" creationId="{2C61293E-6EBE-43EF-A52C-9BEBFD7679D4}"/>
          </ac:spMkLst>
        </pc:spChg>
        <pc:spChg chg="add del">
          <ac:chgData name="Mayuri Jadhav" userId="S::mjadhav1@student.gsu.edu::c342bbd5-b5a8-4932-a866-f4ffe3ac6f1f" providerId="AD" clId="Web-{6EE9B4E3-ED13-4A18-A95B-003BBAB8ED89}" dt="2023-04-29T01:13:49.993" v="36"/>
          <ac:spMkLst>
            <pc:docMk/>
            <pc:sldMk cId="4198371927" sldId="263"/>
            <ac:spMk id="44" creationId="{21540236-BFD5-4A9D-8840-4703E7F76825}"/>
          </ac:spMkLst>
        </pc:spChg>
        <pc:spChg chg="add">
          <ac:chgData name="Mayuri Jadhav" userId="S::mjadhav1@student.gsu.edu::c342bbd5-b5a8-4932-a866-f4ffe3ac6f1f" providerId="AD" clId="Web-{6EE9B4E3-ED13-4A18-A95B-003BBAB8ED89}" dt="2023-04-29T01:13:49.993" v="36"/>
          <ac:spMkLst>
            <pc:docMk/>
            <pc:sldMk cId="4198371927" sldId="263"/>
            <ac:spMk id="49" creationId="{5396781C-32A1-4FDA-A83B-A7FF8C1B1E99}"/>
          </ac:spMkLst>
        </pc:spChg>
        <pc:grpChg chg="add">
          <ac:chgData name="Mayuri Jadhav" userId="S::mjadhav1@student.gsu.edu::c342bbd5-b5a8-4932-a866-f4ffe3ac6f1f" providerId="AD" clId="Web-{6EE9B4E3-ED13-4A18-A95B-003BBAB8ED89}" dt="2023-04-29T01:13:49.993" v="36"/>
          <ac:grpSpMkLst>
            <pc:docMk/>
            <pc:sldMk cId="4198371927" sldId="263"/>
            <ac:grpSpMk id="51" creationId="{54A1C8FD-E5B7-4BEC-A74A-A55FB8EA7CFE}"/>
          </ac:grpSpMkLst>
        </pc:grpChg>
        <pc:picChg chg="add del mod ord">
          <ac:chgData name="Mayuri Jadhav" userId="S::mjadhav1@student.gsu.edu::c342bbd5-b5a8-4932-a866-f4ffe3ac6f1f" providerId="AD" clId="Web-{6EE9B4E3-ED13-4A18-A95B-003BBAB8ED89}" dt="2023-04-29T01:11:00.004" v="25"/>
          <ac:picMkLst>
            <pc:docMk/>
            <pc:sldMk cId="4198371927" sldId="263"/>
            <ac:picMk id="6" creationId="{61206A5C-450D-2448-FBC9-B4FC69FEEFA6}"/>
          </ac:picMkLst>
        </pc:picChg>
        <pc:picChg chg="add del">
          <ac:chgData name="Mayuri Jadhav" userId="S::mjadhav1@student.gsu.edu::c342bbd5-b5a8-4932-a866-f4ffe3ac6f1f" providerId="AD" clId="Web-{6EE9B4E3-ED13-4A18-A95B-003BBAB8ED89}" dt="2023-04-29T01:12:53.757" v="27"/>
          <ac:picMkLst>
            <pc:docMk/>
            <pc:sldMk cId="4198371927" sldId="263"/>
            <ac:picMk id="21" creationId="{44350E74-ED22-DAB0-515A-C90515BAA6A6}"/>
          </ac:picMkLst>
        </pc:picChg>
        <pc:picChg chg="add mod ord">
          <ac:chgData name="Mayuri Jadhav" userId="S::mjadhav1@student.gsu.edu::c342bbd5-b5a8-4932-a866-f4ffe3ac6f1f" providerId="AD" clId="Web-{6EE9B4E3-ED13-4A18-A95B-003BBAB8ED89}" dt="2023-04-29T01:13:49.993" v="36"/>
          <ac:picMkLst>
            <pc:docMk/>
            <pc:sldMk cId="4198371927" sldId="263"/>
            <ac:picMk id="30" creationId="{C571058A-DD1B-1A78-6436-ED8D44EDB9D9}"/>
          </ac:picMkLst>
        </pc:picChg>
      </pc:sldChg>
      <pc:sldChg chg="add">
        <pc:chgData name="Mayuri Jadhav" userId="S::mjadhav1@student.gsu.edu::c342bbd5-b5a8-4932-a866-f4ffe3ac6f1f" providerId="AD" clId="Web-{6EE9B4E3-ED13-4A18-A95B-003BBAB8ED89}" dt="2023-04-29T01:23:29.149" v="94"/>
        <pc:sldMkLst>
          <pc:docMk/>
          <pc:sldMk cId="525373687" sldId="264"/>
        </pc:sldMkLst>
      </pc:sldChg>
      <pc:sldChg chg="modSp add">
        <pc:chgData name="Mayuri Jadhav" userId="S::mjadhav1@student.gsu.edu::c342bbd5-b5a8-4932-a866-f4ffe3ac6f1f" providerId="AD" clId="Web-{6EE9B4E3-ED13-4A18-A95B-003BBAB8ED89}" dt="2023-04-29T01:45:39.840" v="231" actId="20577"/>
        <pc:sldMkLst>
          <pc:docMk/>
          <pc:sldMk cId="2379921332" sldId="265"/>
        </pc:sldMkLst>
        <pc:spChg chg="mod">
          <ac:chgData name="Mayuri Jadhav" userId="S::mjadhav1@student.gsu.edu::c342bbd5-b5a8-4932-a866-f4ffe3ac6f1f" providerId="AD" clId="Web-{6EE9B4E3-ED13-4A18-A95B-003BBAB8ED89}" dt="2023-04-29T01:45:39.840" v="231" actId="20577"/>
          <ac:spMkLst>
            <pc:docMk/>
            <pc:sldMk cId="2379921332" sldId="265"/>
            <ac:spMk id="6" creationId="{9D31E331-07DD-207C-6474-EA99A33050A2}"/>
          </ac:spMkLst>
        </pc:spChg>
        <pc:spChg chg="mod">
          <ac:chgData name="Mayuri Jadhav" userId="S::mjadhav1@student.gsu.edu::c342bbd5-b5a8-4932-a866-f4ffe3ac6f1f" providerId="AD" clId="Web-{6EE9B4E3-ED13-4A18-A95B-003BBAB8ED89}" dt="2023-04-29T01:41:57.225" v="211" actId="20577"/>
          <ac:spMkLst>
            <pc:docMk/>
            <pc:sldMk cId="2379921332" sldId="265"/>
            <ac:spMk id="8" creationId="{D3FAEDAE-F9EF-4B57-87C4-44E9E76A76CF}"/>
          </ac:spMkLst>
        </pc:spChg>
      </pc:sldChg>
      <pc:sldChg chg="add del replId">
        <pc:chgData name="Mayuri Jadhav" userId="S::mjadhav1@student.gsu.edu::c342bbd5-b5a8-4932-a866-f4ffe3ac6f1f" providerId="AD" clId="Web-{6EE9B4E3-ED13-4A18-A95B-003BBAB8ED89}" dt="2023-04-29T01:36:20.373" v="167"/>
        <pc:sldMkLst>
          <pc:docMk/>
          <pc:sldMk cId="1893541512" sldId="266"/>
        </pc:sldMkLst>
      </pc:sldChg>
      <pc:sldMasterChg chg="add addSldLayout">
        <pc:chgData name="Mayuri Jadhav" userId="S::mjadhav1@student.gsu.edu::c342bbd5-b5a8-4932-a866-f4ffe3ac6f1f" providerId="AD" clId="Web-{6EE9B4E3-ED13-4A18-A95B-003BBAB8ED89}" dt="2023-04-29T01:23:29.149" v="94"/>
        <pc:sldMasterMkLst>
          <pc:docMk/>
          <pc:sldMasterMk cId="3403370061" sldId="2147483648"/>
        </pc:sldMasterMkLst>
        <pc:sldLayoutChg chg="add">
          <pc:chgData name="Mayuri Jadhav" userId="S::mjadhav1@student.gsu.edu::c342bbd5-b5a8-4932-a866-f4ffe3ac6f1f" providerId="AD" clId="Web-{6EE9B4E3-ED13-4A18-A95B-003BBAB8ED89}" dt="2023-04-29T01:23:29.149" v="94"/>
          <pc:sldLayoutMkLst>
            <pc:docMk/>
            <pc:sldMasterMk cId="3403370061" sldId="2147483648"/>
            <pc:sldLayoutMk cId="3681777529" sldId="2147483649"/>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2407472944" sldId="2147483650"/>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3484399239" sldId="2147483651"/>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156917903" sldId="2147483652"/>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1123823435" sldId="2147483653"/>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825560961" sldId="2147483654"/>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2204985788" sldId="2147483655"/>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2812214228" sldId="2147483656"/>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1647345710" sldId="2147483657"/>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3695997703" sldId="2147483658"/>
          </pc:sldLayoutMkLst>
        </pc:sldLayoutChg>
        <pc:sldLayoutChg chg="add">
          <pc:chgData name="Mayuri Jadhav" userId="S::mjadhav1@student.gsu.edu::c342bbd5-b5a8-4932-a866-f4ffe3ac6f1f" providerId="AD" clId="Web-{6EE9B4E3-ED13-4A18-A95B-003BBAB8ED89}" dt="2023-04-29T01:23:29.149" v="94"/>
          <pc:sldLayoutMkLst>
            <pc:docMk/>
            <pc:sldMasterMk cId="3403370061" sldId="2147483648"/>
            <pc:sldLayoutMk cId="1409225451"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BE046-21A9-9A05-1A85-974521F442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C0F3AE-8EE9-9FE2-5926-BD80AD035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5F9D87B-0671-2B08-B8AD-468AEE922CB9}"/>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DF3F9037-2246-A118-2E62-459FC137A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BEC0F-07B6-1C68-7EDB-8417494508B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0013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F718-A684-4FE9-BA8A-CD92C029D99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B012A0E-7CBC-8F01-8B7D-B56E48BFF6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949B2B-176D-0173-0DA8-2C05FB0F6017}"/>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773A724D-49F1-E7BB-5F0C-06A803052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C59C9-660D-7A64-0FFA-37EA3BE34C1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164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F3EC1D-2407-2006-6F83-A02398A50F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53BBCA-69B5-97A9-94BF-9127C447C40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573E4A-6A83-9A1F-E468-A6278DBEF9C2}"/>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8040AA7A-E253-CFC9-2CCA-3BD506A78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19A65-8CEF-7B9C-4DED-0F4A5464DCD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130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7754-8CFB-278A-5E81-F8F771842C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A9759E5-1A75-0607-7826-5BE90340D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442EF1-7B71-44A3-0B54-47838157797F}"/>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B4A597FE-7E75-5B7F-F65C-F6D7F1846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7C12E-68C6-1778-1E4F-D47666186F7D}"/>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368177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C4F0-2C5A-9893-9A13-58D7A12BDF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9375FE-72CA-548A-95D5-45E139A288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647B56-453F-3264-97D3-16B7B8073A17}"/>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E847D17C-5F52-DE85-C3C0-0A0E7468D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68664-AD1C-5239-F9AB-2E26521A7C59}"/>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2407472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AEC6-4B57-90B8-0373-FE25E78572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458FD60-67BB-03D5-5C88-E313A7CCC8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70882F-F896-5270-12C3-761BD037D7EA}"/>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AAEF36C3-88FA-189A-9F3A-C62316E7C0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9A811-E76A-4753-57F8-7848EBF0E6D7}"/>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348439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52D8-5ABC-3817-2CB9-47DB18BD20A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BEE0848-3F15-D8BB-70DF-19DCD2DE5E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013EC29-4A79-CCA7-9D5F-4461E7FF87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444CB1F-F25A-68BE-070A-3557DC22B539}"/>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6" name="Footer Placeholder 5">
            <a:extLst>
              <a:ext uri="{FF2B5EF4-FFF2-40B4-BE49-F238E27FC236}">
                <a16:creationId xmlns:a16="http://schemas.microsoft.com/office/drawing/2014/main" id="{13038FC5-AB95-7E78-9DC5-564C98FD7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7AA16-7B62-C4E1-E6FA-4F860CCEAECA}"/>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15691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54DB-D995-D2B5-B8AC-D888DBCB440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0F88A3-C6D2-A6A6-BFC0-3DA1420EF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9B7F88-907B-6A3B-B746-EC195F47628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88D4526-D5E3-3C0B-0504-2120430A44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9427CE-1A0B-B039-78B9-1DDD86AA259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EADB96-C072-CD01-5D91-FDE481F0A607}"/>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8" name="Footer Placeholder 7">
            <a:extLst>
              <a:ext uri="{FF2B5EF4-FFF2-40B4-BE49-F238E27FC236}">
                <a16:creationId xmlns:a16="http://schemas.microsoft.com/office/drawing/2014/main" id="{221C8A2F-B2A4-761A-D5C9-CA7577FB25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BE01F0-ACCF-9AD0-B220-6DF5875C25DC}"/>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1123823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829E-7E7A-A03F-F11F-144515A5952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E0E19D5-EC3E-51CA-F8CF-CB3DEFAED7A1}"/>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4" name="Footer Placeholder 3">
            <a:extLst>
              <a:ext uri="{FF2B5EF4-FFF2-40B4-BE49-F238E27FC236}">
                <a16:creationId xmlns:a16="http://schemas.microsoft.com/office/drawing/2014/main" id="{CE69B37F-3504-7428-BBD5-B15CA5FD1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FA517-AE64-2180-E11B-7778DBE3D00D}"/>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825560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33CEE-C546-E58F-AA6A-200BD5F4EE24}"/>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3" name="Footer Placeholder 2">
            <a:extLst>
              <a:ext uri="{FF2B5EF4-FFF2-40B4-BE49-F238E27FC236}">
                <a16:creationId xmlns:a16="http://schemas.microsoft.com/office/drawing/2014/main" id="{4C84A7B1-85B3-E912-2125-2E486C465E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A20769-02AA-C721-BE98-62FF17941FAC}"/>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2204985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742B-35E5-1F88-6044-A113B79B94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123DAD-8832-0F08-2B4A-4B264A00D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774C8ED-290A-71E0-11CF-C1D3EDC19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F0E661-4389-14AE-75C3-32FEFF942EA5}"/>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6" name="Footer Placeholder 5">
            <a:extLst>
              <a:ext uri="{FF2B5EF4-FFF2-40B4-BE49-F238E27FC236}">
                <a16:creationId xmlns:a16="http://schemas.microsoft.com/office/drawing/2014/main" id="{A6D771A9-CE2C-BE85-B35C-2F7A1C18E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9EB65-E5C6-2BB4-163A-F8FFE5B03414}"/>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281221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7A0C-AB20-E4DF-C256-867A1CACA2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F8E555-8F4C-FE20-5330-C97E72EEE8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10267E-CE5D-CA53-E550-93842B2254B0}"/>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ADA1FDFB-714C-7B54-1EF7-8858B4806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17128-27F9-8038-1324-6783FD257C2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85088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B879-D5B6-1D02-0E41-250642521B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24E3447-5BC1-6CDA-4DA5-B74317A866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A437B-7D75-43BC-36B0-E3C45A09D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586BED-4B1C-7798-CC2B-137634902ADA}"/>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6" name="Footer Placeholder 5">
            <a:extLst>
              <a:ext uri="{FF2B5EF4-FFF2-40B4-BE49-F238E27FC236}">
                <a16:creationId xmlns:a16="http://schemas.microsoft.com/office/drawing/2014/main" id="{5135FFC6-22E7-A804-1F9A-86D93836A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B9EF4-CA1A-0A5C-581C-DD8F0A62052D}"/>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1647345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C0AD-26A2-1889-8C01-DA2F3A2A42B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4E4CE1-504B-D02F-61F2-46227B7ED9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2B0CED-2CAE-CB23-1B3E-5E5E54CD70AF}"/>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ADCE42A6-281C-4C80-D23D-B3F35CAD1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8E294-9FCB-6636-8819-072BE22FB435}"/>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369599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AC09EE-D64B-FCF9-8201-A3C85C8C00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A6B904-443B-097F-3219-30FD00AAA0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18D352-EF52-6FA5-016C-DDB5A799C986}"/>
              </a:ext>
            </a:extLst>
          </p:cNvPr>
          <p:cNvSpPr>
            <a:spLocks noGrp="1"/>
          </p:cNvSpPr>
          <p:nvPr>
            <p:ph type="dt" sz="half" idx="10"/>
          </p:nvPr>
        </p:nvSpPr>
        <p:spPr/>
        <p:txBody>
          <a:body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75EF074F-3450-72CB-3CD2-E1D56C6F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48865-C295-6898-BB6A-9D5814D68301}"/>
              </a:ext>
            </a:extLst>
          </p:cNvPr>
          <p:cNvSpPr>
            <a:spLocks noGrp="1"/>
          </p:cNvSpPr>
          <p:nvPr>
            <p:ph type="sldNum" sz="quarter" idx="12"/>
          </p:nvPr>
        </p:nvSpPr>
        <p:spPr/>
        <p:txBody>
          <a:bodyPr/>
          <a:lstStyle/>
          <a:p>
            <a:fld id="{6CEC3481-86F6-BC4A-AD96-4C203D8E5C3F}" type="slidenum">
              <a:rPr lang="en-US" smtClean="0"/>
              <a:t>‹#›</a:t>
            </a:fld>
            <a:endParaRPr lang="en-US"/>
          </a:p>
        </p:txBody>
      </p:sp>
    </p:spTree>
    <p:extLst>
      <p:ext uri="{BB962C8B-B14F-4D97-AF65-F5344CB8AC3E}">
        <p14:creationId xmlns:p14="http://schemas.microsoft.com/office/powerpoint/2010/main" val="140922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F7C2-91B0-25AA-6893-7680CD2F91F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FEFFAD-F2B8-4A8E-2401-2612C9B52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8DE6A2-6CE0-CCAC-3268-43B0C3ABDC48}"/>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B71BAB5D-391C-432A-AA3A-226C63C7E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5BED-FECD-C263-3323-FA5CFD60221F}"/>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4930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6C60-003E-1B74-0D2B-35F520DC66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EEA197-382F-92B0-CB66-AB2D8D4BAF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29D853-3CA8-E14C-4A3E-5145C585EA2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98DAA61-C11E-9C97-B99C-1A263D0E7263}"/>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8C909AE2-979D-4AFB-9BD0-5C0E937A4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F4C84-236E-9F93-E867-A8EE150CBD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3993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6CA3-7BF0-89C2-E35E-F6B310BEB4C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68732D-C8AB-524C-D8DA-5DD2D95585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7FC74E5-C366-DFAC-5EB2-C27B115DFE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F93B5B-E687-AD3E-3428-595642599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764247-3B2E-23D8-17AD-2B56B3C8AC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F0B103B-CE75-D013-6519-63A9A754D2D5}"/>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8" name="Footer Placeholder 7">
            <a:extLst>
              <a:ext uri="{FF2B5EF4-FFF2-40B4-BE49-F238E27FC236}">
                <a16:creationId xmlns:a16="http://schemas.microsoft.com/office/drawing/2014/main" id="{600E42DC-5FDE-AAEB-36DC-E008B27CFF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53B5FC-0D72-874F-5B77-2530AA205CF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217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01C9-D71B-27E4-E05C-09F81A19D2A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277E9C-B856-301C-0ECE-2781DFBBFEB6}"/>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4" name="Footer Placeholder 3">
            <a:extLst>
              <a:ext uri="{FF2B5EF4-FFF2-40B4-BE49-F238E27FC236}">
                <a16:creationId xmlns:a16="http://schemas.microsoft.com/office/drawing/2014/main" id="{8646D670-8C84-E2FD-8B73-99166A1C75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D48BE-BF0F-B7AA-C6AE-592DCE367A36}"/>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6316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DD491C-5FDF-7FDA-9E0B-58F929AA1063}"/>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3" name="Footer Placeholder 2">
            <a:extLst>
              <a:ext uri="{FF2B5EF4-FFF2-40B4-BE49-F238E27FC236}">
                <a16:creationId xmlns:a16="http://schemas.microsoft.com/office/drawing/2014/main" id="{E0EB9F0F-BCD7-5EFF-41BA-19F3B2F5C7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E9DDC-F8B9-EEDC-DCAB-EC35B7869C5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9334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C304-D135-BE55-86EB-55719DA023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73F0751-7300-2E4B-A90C-9A65A7991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3EF39D1-4E74-4B71-DE28-EB85129B3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A115A5-8CF5-3EFD-6265-2CDDC632F9A8}"/>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32F7DC38-4063-5A58-63A6-D2C31D886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800A0-DA24-5029-9622-38E029F2F4FE}"/>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70835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2EEA-FA63-B960-7A83-FE947526E7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4AD320D-BBA5-4AA0-E942-1D4EFF04C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2C5B59-509C-50CA-CAD9-E4577F881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195CDB-78D0-5390-A1A8-B757443C4CE0}"/>
              </a:ext>
            </a:extLst>
          </p:cNvPr>
          <p:cNvSpPr>
            <a:spLocks noGrp="1"/>
          </p:cNvSpPr>
          <p:nvPr>
            <p:ph type="dt" sz="half" idx="10"/>
          </p:nvPr>
        </p:nvSpPr>
        <p:spPr/>
        <p:txBody>
          <a:bodyPr/>
          <a:lstStyle/>
          <a:p>
            <a:fld id="{1E351CED-465B-40B5-ADCE-957C918F227B}" type="datetimeFigureOut">
              <a:rPr lang="en-US" smtClean="0"/>
              <a:t>4/29/2023</a:t>
            </a:fld>
            <a:endParaRPr lang="en-US"/>
          </a:p>
        </p:txBody>
      </p:sp>
      <p:sp>
        <p:nvSpPr>
          <p:cNvPr id="6" name="Footer Placeholder 5">
            <a:extLst>
              <a:ext uri="{FF2B5EF4-FFF2-40B4-BE49-F238E27FC236}">
                <a16:creationId xmlns:a16="http://schemas.microsoft.com/office/drawing/2014/main" id="{5E67EB85-E375-AD43-E290-FF538B6532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826314-2F2B-5CC6-3508-F0724E1E301E}"/>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3455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D8880-A48C-9E80-4990-C725D4A34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D47088-B916-AB66-02C5-0C478B80F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A846D6-A07A-4CAB-8852-40890351D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51CED-465B-40B5-ADCE-957C918F227B}" type="datetimeFigureOut">
              <a:rPr lang="en-US" smtClean="0"/>
              <a:t>4/29/2023</a:t>
            </a:fld>
            <a:endParaRPr lang="en-US"/>
          </a:p>
        </p:txBody>
      </p:sp>
      <p:sp>
        <p:nvSpPr>
          <p:cNvPr id="5" name="Footer Placeholder 4">
            <a:extLst>
              <a:ext uri="{FF2B5EF4-FFF2-40B4-BE49-F238E27FC236}">
                <a16:creationId xmlns:a16="http://schemas.microsoft.com/office/drawing/2014/main" id="{737C3271-6BFF-2333-EF99-14D3AEC86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3017BD-B5A0-4DD3-AE7B-1B4F365B4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49114246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F71EE-B576-9F8B-DF54-7DCF5DD0B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D2B22C6-9E4F-D6E1-D0BD-3112422E2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D5AE1F-DBFD-2522-6576-07C4B65C9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57C42-ED18-654B-9F79-4F2220C2DFBA}" type="datetimeFigureOut">
              <a:rPr lang="en-US" smtClean="0"/>
              <a:t>4/29/2023</a:t>
            </a:fld>
            <a:endParaRPr lang="en-US"/>
          </a:p>
        </p:txBody>
      </p:sp>
      <p:sp>
        <p:nvSpPr>
          <p:cNvPr id="5" name="Footer Placeholder 4">
            <a:extLst>
              <a:ext uri="{FF2B5EF4-FFF2-40B4-BE49-F238E27FC236}">
                <a16:creationId xmlns:a16="http://schemas.microsoft.com/office/drawing/2014/main" id="{9D912BF0-B679-07B9-CF96-8AE32AC89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F6D36D-0C99-D926-4EA2-A0C6636F9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C3481-86F6-BC4A-AD96-4C203D8E5C3F}" type="slidenum">
              <a:rPr lang="en-US" smtClean="0"/>
              <a:t>‹#›</a:t>
            </a:fld>
            <a:endParaRPr lang="en-US"/>
          </a:p>
        </p:txBody>
      </p:sp>
    </p:spTree>
    <p:extLst>
      <p:ext uri="{BB962C8B-B14F-4D97-AF65-F5344CB8AC3E}">
        <p14:creationId xmlns:p14="http://schemas.microsoft.com/office/powerpoint/2010/main" val="3403370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edhayes.com/future-of-technology-a-few-predictions" TargetMode="External"/><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hyperlink" Target="https://creativecommons.org/licenses/by-nd/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hyperlink" Target="https://www.kaggle.com/datasets/lakshmi25npathi/imdb-dataset-of-50k-movie-reviews" TargetMode="Externa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nancynwilson.com/building-an-online-business-2/" TargetMode="External"/><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r-craft.org/r-news/workshop-on-deep-learning-with-keras-and-tensorflow-in-r/" TargetMode="External"/><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10;&#10;Description automatically generated">
            <a:extLst>
              <a:ext uri="{FF2B5EF4-FFF2-40B4-BE49-F238E27FC236}">
                <a16:creationId xmlns:a16="http://schemas.microsoft.com/office/drawing/2014/main" id="{31F3737F-ACF0-1EC8-BD1D-E30786D5AAF2}"/>
              </a:ext>
            </a:extLst>
          </p:cNvPr>
          <p:cNvPicPr>
            <a:picLocks noChangeAspect="1"/>
          </p:cNvPicPr>
          <p:nvPr/>
        </p:nvPicPr>
        <p:blipFill rotWithShape="1">
          <a:blip r:embed="rId2">
            <a:alphaModFix amt="50000"/>
          </a:blip>
          <a:srcRect r="-1" b="4230"/>
          <a:stretch/>
        </p:blipFill>
        <p:spPr>
          <a:xfrm>
            <a:off x="20" y="10"/>
            <a:ext cx="12188930" cy="6857990"/>
          </a:xfrm>
          <a:prstGeom prst="rect">
            <a:avLst/>
          </a:prstGeom>
        </p:spPr>
      </p:pic>
      <p:sp>
        <p:nvSpPr>
          <p:cNvPr id="18" name="Rectangle 17">
            <a:extLst>
              <a:ext uri="{FF2B5EF4-FFF2-40B4-BE49-F238E27FC236}">
                <a16:creationId xmlns:a16="http://schemas.microsoft.com/office/drawing/2014/main" id="{7031B136-0AB0-0538-5563-1B0CF5655D3A}"/>
              </a:ext>
            </a:extLst>
          </p:cNvPr>
          <p:cNvSpPr/>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cap="none" spc="0">
                <a:ln w="0">
                  <a:solidFill>
                    <a:srgbClr val="002060"/>
                  </a:solidFill>
                </a:ln>
                <a:solidFill>
                  <a:srgbClr val="FFFFFF"/>
                </a:solidFill>
                <a:effectLst>
                  <a:reflection blurRad="6350" stA="53000" endA="300" endPos="35500" dir="5400000" sy="-90000" algn="bl" rotWithShape="0"/>
                </a:effectLst>
                <a:latin typeface="+mj-lt"/>
                <a:ea typeface="+mj-ea"/>
                <a:cs typeface="+mj-cs"/>
              </a:rPr>
              <a:t>Sentiment Analysis</a:t>
            </a:r>
          </a:p>
          <a:p>
            <a:pPr algn="ctr">
              <a:lnSpc>
                <a:spcPct val="90000"/>
              </a:lnSpc>
              <a:spcBef>
                <a:spcPct val="0"/>
              </a:spcBef>
              <a:spcAft>
                <a:spcPts val="600"/>
              </a:spcAft>
            </a:pPr>
            <a:r>
              <a:rPr lang="en-US" sz="6600" b="1">
                <a:ln w="0">
                  <a:solidFill>
                    <a:srgbClr val="002060"/>
                  </a:solidFill>
                </a:ln>
                <a:solidFill>
                  <a:srgbClr val="FFFFFF"/>
                </a:solidFill>
                <a:effectLst>
                  <a:reflection blurRad="6350" stA="53000" endA="300" endPos="35500" dir="5400000" sy="-90000" algn="bl" rotWithShape="0"/>
                </a:effectLst>
                <a:latin typeface="+mj-lt"/>
                <a:ea typeface="+mj-ea"/>
                <a:cs typeface="Calibri Light"/>
              </a:rPr>
              <a:t>for Movie reviews</a:t>
            </a:r>
          </a:p>
        </p:txBody>
      </p:sp>
      <p:sp>
        <p:nvSpPr>
          <p:cNvPr id="47"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8089C6-88B8-9755-071B-AF0942DA5CA1}"/>
              </a:ext>
            </a:extLst>
          </p:cNvPr>
          <p:cNvSpPr/>
          <p:nvPr/>
        </p:nvSpPr>
        <p:spPr>
          <a:xfrm>
            <a:off x="1366627" y="2769027"/>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6600" b="1" cap="none" spc="0">
              <a:ln w="0">
                <a:solidFill>
                  <a:srgbClr val="002060"/>
                </a:solidFill>
              </a:ln>
              <a:solidFill>
                <a:srgbClr val="FFFFFF"/>
              </a:solidFill>
              <a:effectLst>
                <a:reflection blurRad="6350" stA="53000" endA="300" endPos="35500" dir="5400000" sy="-90000" algn="bl" rotWithShape="0"/>
              </a:effectLst>
              <a:latin typeface="+mj-lt"/>
              <a:ea typeface="+mj-ea"/>
              <a:cs typeface="Calibri Light"/>
            </a:endParaRPr>
          </a:p>
        </p:txBody>
      </p:sp>
      <p:sp>
        <p:nvSpPr>
          <p:cNvPr id="4" name="TextBox 3">
            <a:extLst>
              <a:ext uri="{FF2B5EF4-FFF2-40B4-BE49-F238E27FC236}">
                <a16:creationId xmlns:a16="http://schemas.microsoft.com/office/drawing/2014/main" id="{F453F5CC-D220-9581-A105-50A59977F63A}"/>
              </a:ext>
            </a:extLst>
          </p:cNvPr>
          <p:cNvSpPr txBox="1"/>
          <p:nvPr/>
        </p:nvSpPr>
        <p:spPr>
          <a:xfrm>
            <a:off x="3494170" y="4566985"/>
            <a:ext cx="59255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mbria"/>
                <a:ea typeface="Cambria"/>
                <a:cs typeface="Calibri"/>
              </a:rPr>
              <a:t>By Group No. 6-</a:t>
            </a:r>
            <a:endParaRPr lang="en-US">
              <a:latin typeface="Cambria"/>
              <a:ea typeface="Cambria"/>
              <a:cs typeface="Calibri Light"/>
            </a:endParaRPr>
          </a:p>
          <a:p>
            <a:pPr algn="ctr"/>
            <a:r>
              <a:rPr lang="en-US">
                <a:latin typeface="Cambria"/>
                <a:ea typeface="Cambria"/>
                <a:cs typeface="Calibri"/>
              </a:rPr>
              <a:t>Anindita Sarmah</a:t>
            </a:r>
          </a:p>
          <a:p>
            <a:pPr algn="ctr"/>
            <a:r>
              <a:rPr lang="en-US">
                <a:latin typeface="Cambria"/>
                <a:ea typeface="Cambria"/>
                <a:cs typeface="Calibri"/>
              </a:rPr>
              <a:t>Sanika Dhawale</a:t>
            </a:r>
          </a:p>
          <a:p>
            <a:pPr algn="ctr"/>
            <a:r>
              <a:rPr lang="en-US">
                <a:latin typeface="Cambria"/>
                <a:ea typeface="Cambria"/>
                <a:cs typeface="Calibri"/>
              </a:rPr>
              <a:t>Ariba Surani</a:t>
            </a:r>
          </a:p>
          <a:p>
            <a:pPr algn="ctr"/>
            <a:r>
              <a:rPr lang="en-US">
                <a:latin typeface="Cambria"/>
                <a:ea typeface="Cambria"/>
                <a:cs typeface="Calibri"/>
              </a:rPr>
              <a:t>Mayuri Jadhav</a:t>
            </a:r>
          </a:p>
          <a:p>
            <a:endParaRPr lang="en-US">
              <a:latin typeface="Consolas"/>
              <a:ea typeface="Cambria"/>
              <a:cs typeface="Calibri"/>
            </a:endParaRPr>
          </a:p>
        </p:txBody>
      </p:sp>
    </p:spTree>
    <p:extLst>
      <p:ext uri="{BB962C8B-B14F-4D97-AF65-F5344CB8AC3E}">
        <p14:creationId xmlns:p14="http://schemas.microsoft.com/office/powerpoint/2010/main" val="24745490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B22073AD-915B-1605-9833-B737FEFBB663}"/>
              </a:ext>
            </a:extLst>
          </p:cNvPr>
          <p:cNvPicPr>
            <a:picLocks noGrp="1" noChangeAspect="1"/>
          </p:cNvPicPr>
          <p:nvPr>
            <p:ph idx="1"/>
          </p:nvPr>
        </p:nvPicPr>
        <p:blipFill rotWithShape="1">
          <a:blip r:embed="rId2">
            <a:alphaModFix amt="50000"/>
            <a:extLst>
              <a:ext uri="{837473B0-CC2E-450A-ABE3-18F120FF3D39}">
                <a1611:picAttrSrcUrl xmlns:a1611="http://schemas.microsoft.com/office/drawing/2016/11/main" r:id="rId3"/>
              </a:ext>
            </a:extLst>
          </a:blip>
          <a:srcRect t="351" r="-1" b="15357"/>
          <a:stretch/>
        </p:blipFill>
        <p:spPr>
          <a:xfrm>
            <a:off x="20" y="10"/>
            <a:ext cx="12188930" cy="6857990"/>
          </a:xfrm>
          <a:prstGeom prst="rect">
            <a:avLst/>
          </a:prstGeom>
        </p:spPr>
      </p:pic>
      <p:sp>
        <p:nvSpPr>
          <p:cNvPr id="2" name="Title 1">
            <a:extLst>
              <a:ext uri="{FF2B5EF4-FFF2-40B4-BE49-F238E27FC236}">
                <a16:creationId xmlns:a16="http://schemas.microsoft.com/office/drawing/2014/main" id="{F56576A4-66AD-4FF7-A640-D8B2EB5AC1F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rgbClr val="FFFFFF"/>
                </a:solidFill>
                <a:latin typeface="Bahnschrift"/>
              </a:rPr>
              <a:t>Thank You!</a:t>
            </a:r>
            <a:endParaRPr lang="en-US" sz="6600" b="1">
              <a:solidFill>
                <a:srgbClr val="FFFFFF"/>
              </a:solidFill>
              <a:latin typeface="Bahnschrift"/>
              <a:cs typeface="Calibri Light"/>
            </a:endParaRP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5EB81F-5B28-3744-BFA1-6FFD83971389}"/>
              </a:ext>
            </a:extLst>
          </p:cNvPr>
          <p:cNvSpPr txBox="1"/>
          <p:nvPr/>
        </p:nvSpPr>
        <p:spPr>
          <a:xfrm>
            <a:off x="9848246"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5253736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colorful, outdoor object, different, decorated&#10;&#10;Description automatically generated">
            <a:extLst>
              <a:ext uri="{FF2B5EF4-FFF2-40B4-BE49-F238E27FC236}">
                <a16:creationId xmlns:a16="http://schemas.microsoft.com/office/drawing/2014/main" id="{D633351F-4B88-36E8-6CBD-68E27A385187}"/>
              </a:ext>
            </a:extLst>
          </p:cNvPr>
          <p:cNvPicPr>
            <a:picLocks noChangeAspect="1"/>
          </p:cNvPicPr>
          <p:nvPr/>
        </p:nvPicPr>
        <p:blipFill rotWithShape="1">
          <a:blip r:embed="rId2">
            <a:alphaModFix amt="40000"/>
          </a:blip>
          <a:srcRect t="53" b="390"/>
          <a:stretch/>
        </p:blipFill>
        <p:spPr>
          <a:xfrm>
            <a:off x="20" y="10"/>
            <a:ext cx="12191979" cy="6857990"/>
          </a:xfrm>
          <a:prstGeom prst="rect">
            <a:avLst/>
          </a:prstGeom>
        </p:spPr>
      </p:pic>
      <p:sp>
        <p:nvSpPr>
          <p:cNvPr id="2" name="Title 1">
            <a:extLst>
              <a:ext uri="{FF2B5EF4-FFF2-40B4-BE49-F238E27FC236}">
                <a16:creationId xmlns:a16="http://schemas.microsoft.com/office/drawing/2014/main" id="{1A879CE1-56B6-6217-3D07-812DD818F48F}"/>
              </a:ext>
            </a:extLst>
          </p:cNvPr>
          <p:cNvSpPr>
            <a:spLocks noGrp="1"/>
          </p:cNvSpPr>
          <p:nvPr>
            <p:ph type="title"/>
          </p:nvPr>
        </p:nvSpPr>
        <p:spPr>
          <a:xfrm>
            <a:off x="640080" y="853673"/>
            <a:ext cx="4023360" cy="5004794"/>
          </a:xfrm>
        </p:spPr>
        <p:txBody>
          <a:bodyPr vert="horz" lIns="91440" tIns="45720" rIns="91440" bIns="45720" rtlCol="0" anchor="ctr">
            <a:normAutofit/>
          </a:bodyPr>
          <a:lstStyle/>
          <a:p>
            <a:r>
              <a:rPr lang="en-US" sz="5400">
                <a:solidFill>
                  <a:srgbClr val="FFFFFF"/>
                </a:solidFill>
                <a:latin typeface="Baskerville" panose="02020502070401020303" pitchFamily="18" charset="0"/>
                <a:ea typeface="Baskerville" panose="02020502070401020303" pitchFamily="18" charset="0"/>
              </a:rPr>
              <a:t>What is Sentiment Analysis?</a:t>
            </a:r>
          </a:p>
        </p:txBody>
      </p:sp>
      <p:sp>
        <p:nvSpPr>
          <p:cNvPr id="48" name="Text Placeholder 3">
            <a:extLst>
              <a:ext uri="{FF2B5EF4-FFF2-40B4-BE49-F238E27FC236}">
                <a16:creationId xmlns:a16="http://schemas.microsoft.com/office/drawing/2014/main" id="{247D78E4-029E-1372-FA5E-D16396655D8C}"/>
              </a:ext>
            </a:extLst>
          </p:cNvPr>
          <p:cNvSpPr>
            <a:spLocks noGrp="1"/>
          </p:cNvSpPr>
          <p:nvPr>
            <p:ph type="body" sz="half" idx="2"/>
          </p:nvPr>
        </p:nvSpPr>
        <p:spPr>
          <a:xfrm>
            <a:off x="5599083" y="853673"/>
            <a:ext cx="5715000" cy="5004794"/>
          </a:xfrm>
        </p:spPr>
        <p:txBody>
          <a:bodyPr vert="horz" lIns="91440" tIns="45720" rIns="91440" bIns="45720" rtlCol="0" anchor="ctr">
            <a:noAutofit/>
          </a:bodyPr>
          <a:lstStyle/>
          <a:p>
            <a:pPr marL="285750" indent="-228600">
              <a:buFont typeface="Arial" panose="020B0604020202020204" pitchFamily="34" charset="0"/>
              <a:buChar char="•"/>
            </a:pPr>
            <a:r>
              <a:rPr lang="en-US" sz="1800" b="0" i="0">
                <a:solidFill>
                  <a:srgbClr val="FFFFFF"/>
                </a:solidFill>
                <a:effectLst/>
              </a:rPr>
              <a:t>Sentiment analysis is a technique in natural language processing that seeks to detect and extract the emotions and viewpoints conveyed in a text, such as reviews, social media posts, or news articles</a:t>
            </a:r>
          </a:p>
          <a:p>
            <a:pPr marL="285750" indent="-228600">
              <a:buFont typeface="Arial" panose="020B0604020202020204" pitchFamily="34" charset="0"/>
              <a:buChar char="•"/>
            </a:pPr>
            <a:r>
              <a:rPr lang="en-US" sz="1800" b="0" i="0">
                <a:solidFill>
                  <a:srgbClr val="FFFFFF"/>
                </a:solidFill>
                <a:effectLst/>
              </a:rPr>
              <a:t>The process entails utilizing machine learning algorithms to </a:t>
            </a:r>
            <a:r>
              <a:rPr lang="en-US" sz="1800" b="0" i="0" err="1">
                <a:solidFill>
                  <a:srgbClr val="FFFFFF"/>
                </a:solidFill>
                <a:effectLst/>
              </a:rPr>
              <a:t>analyse</a:t>
            </a:r>
            <a:r>
              <a:rPr lang="en-US" sz="1800" b="0" i="0">
                <a:solidFill>
                  <a:srgbClr val="FFFFFF"/>
                </a:solidFill>
                <a:effectLst/>
              </a:rPr>
              <a:t> the language and establish the sentiment, which can be positive, negative, or neutral</a:t>
            </a:r>
          </a:p>
          <a:p>
            <a:pPr marL="285750" indent="-228600">
              <a:buFont typeface="Arial" panose="020B0604020202020204" pitchFamily="34" charset="0"/>
              <a:buChar char="•"/>
            </a:pPr>
            <a:r>
              <a:rPr lang="en-US" sz="1800">
                <a:solidFill>
                  <a:srgbClr val="FFFFFF"/>
                </a:solidFill>
              </a:rPr>
              <a:t>It </a:t>
            </a:r>
            <a:r>
              <a:rPr lang="en-US" sz="1800" b="0" i="0">
                <a:solidFill>
                  <a:srgbClr val="FFFFFF"/>
                </a:solidFill>
                <a:effectLst/>
              </a:rPr>
              <a:t>comprises a series of steps, including text pre-processing, feature extraction, and classification</a:t>
            </a:r>
          </a:p>
          <a:p>
            <a:pPr marL="285750" indent="-228600">
              <a:buFont typeface="Arial" panose="020B0604020202020204" pitchFamily="34" charset="0"/>
              <a:buChar char="•"/>
            </a:pPr>
            <a:r>
              <a:rPr lang="en-US" sz="1800">
                <a:solidFill>
                  <a:srgbClr val="FFFFFF"/>
                </a:solidFill>
              </a:rPr>
              <a:t>T</a:t>
            </a:r>
            <a:r>
              <a:rPr lang="en-US" sz="1800" b="0" i="0">
                <a:solidFill>
                  <a:srgbClr val="FFFFFF"/>
                </a:solidFill>
                <a:effectLst/>
              </a:rPr>
              <a:t>ext pre-processing involves preparing and cleansing the text for analysis. Following that, feature extraction identifies pertinent elements, such as words or phrases, that assist in determining the sentiment. Finally, classification is executed using a machine learning algorithm to categorize the text's sentiment</a:t>
            </a:r>
          </a:p>
          <a:p>
            <a:pPr marL="285750" indent="-228600">
              <a:buFont typeface="Arial" panose="020B0604020202020204" pitchFamily="34" charset="0"/>
              <a:buChar char="•"/>
            </a:pPr>
            <a:r>
              <a:rPr lang="en-US" sz="1800" b="0" i="0">
                <a:solidFill>
                  <a:srgbClr val="FFFFFF"/>
                </a:solidFill>
                <a:effectLst/>
              </a:rPr>
              <a:t>Sentiment analysis finds application in several areas, including social media monitoring, market research, customer feedback analysis, and political analysis</a:t>
            </a:r>
            <a:endParaRPr lang="en-US" sz="1800">
              <a:solidFill>
                <a:srgbClr val="FFFFFF"/>
              </a:solidFill>
            </a:endParaRPr>
          </a:p>
        </p:txBody>
      </p:sp>
      <p:sp>
        <p:nvSpPr>
          <p:cNvPr id="71"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45789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00ABDE57-7C83-603F-B24E-622744C985D6}"/>
              </a:ext>
            </a:extLst>
          </p:cNvPr>
          <p:cNvPicPr>
            <a:picLocks noChangeAspect="1"/>
          </p:cNvPicPr>
          <p:nvPr/>
        </p:nvPicPr>
        <p:blipFill rotWithShape="1">
          <a:blip r:embed="rId2"/>
          <a:srcRect l="2591" t="6593" r="23018" b="-1"/>
          <a:stretch/>
        </p:blipFill>
        <p:spPr>
          <a:xfrm>
            <a:off x="3522468" y="10"/>
            <a:ext cx="8669532" cy="6857990"/>
          </a:xfrm>
          <a:prstGeom prst="rect">
            <a:avLst/>
          </a:prstGeom>
        </p:spPr>
      </p:pic>
      <p:sp>
        <p:nvSpPr>
          <p:cNvPr id="46" name="Rectangle 4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29D26-FDEE-BC61-F2F0-1353D036172E}"/>
              </a:ext>
            </a:extLst>
          </p:cNvPr>
          <p:cNvSpPr/>
          <p:nvPr/>
        </p:nvSpPr>
        <p:spPr>
          <a:xfrm>
            <a:off x="371094" y="1091103"/>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a:ln w="0"/>
                <a:latin typeface="+mj-lt"/>
                <a:ea typeface="+mj-ea"/>
                <a:cs typeface="+mj-cs"/>
              </a:rPr>
              <a:t>Benefits</a:t>
            </a:r>
            <a:endParaRPr lang="en-US" sz="3200" b="1">
              <a:ln w="0"/>
              <a:latin typeface="+mj-lt"/>
              <a:ea typeface="+mj-ea"/>
              <a:cs typeface="Calibri Light"/>
            </a:endParaRPr>
          </a:p>
        </p:txBody>
      </p:sp>
      <p:sp>
        <p:nvSpPr>
          <p:cNvPr id="48" name="Rectangle 4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75B0B3B-707B-7529-9C06-7F6AFC61A855}"/>
              </a:ext>
            </a:extLst>
          </p:cNvPr>
          <p:cNvSpPr txBox="1"/>
          <p:nvPr/>
        </p:nvSpPr>
        <p:spPr>
          <a:xfrm>
            <a:off x="371094" y="2718054"/>
            <a:ext cx="5514353" cy="3768731"/>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600" i="0" u="sng">
                <a:ln w="0"/>
                <a:effectLst>
                  <a:outerShdw blurRad="38100" dist="25400" dir="5400000" algn="ctr" rotWithShape="0">
                    <a:srgbClr val="6E747A">
                      <a:alpha val="43000"/>
                    </a:srgbClr>
                  </a:outerShdw>
                </a:effectLst>
              </a:rPr>
              <a:t>Understanding customer sentiment:</a:t>
            </a:r>
            <a:r>
              <a:rPr lang="en-US" sz="1600" b="0" i="0"/>
              <a:t> Sentiment analysis enables businesses to gain insights into customer sentiment, such as their preferences, likes, and dislikes, by </a:t>
            </a:r>
            <a:r>
              <a:rPr lang="en-US" sz="1600" b="0" i="0" err="1"/>
              <a:t>analysing</a:t>
            </a:r>
            <a:r>
              <a:rPr lang="en-US" sz="1600" b="0" i="0"/>
              <a:t> customer feedback, reviews, and social media posts</a:t>
            </a:r>
            <a:endParaRPr lang="en-US" sz="1600" b="0" i="0">
              <a:cs typeface="Calibri"/>
            </a:endParaRPr>
          </a:p>
          <a:p>
            <a:pPr indent="-228600">
              <a:lnSpc>
                <a:spcPct val="90000"/>
              </a:lnSpc>
              <a:spcAft>
                <a:spcPts val="600"/>
              </a:spcAft>
              <a:buFont typeface="Arial" panose="020B0604020202020204" pitchFamily="34" charset="0"/>
              <a:buChar char="•"/>
            </a:pPr>
            <a:endParaRPr lang="en-US" sz="1600" b="0" i="0">
              <a:cs typeface="Calibri"/>
            </a:endParaRPr>
          </a:p>
          <a:p>
            <a:pPr marL="285750" indent="-228600">
              <a:lnSpc>
                <a:spcPct val="90000"/>
              </a:lnSpc>
              <a:spcAft>
                <a:spcPts val="600"/>
              </a:spcAft>
              <a:buFont typeface="Arial" panose="020B0604020202020204" pitchFamily="34" charset="0"/>
              <a:buChar char="•"/>
            </a:pPr>
            <a:r>
              <a:rPr lang="en-US" sz="1600" u="sng">
                <a:ln w="0"/>
                <a:effectLst>
                  <a:outerShdw blurRad="38100" dist="25400" dir="5400000" algn="ctr" rotWithShape="0">
                    <a:srgbClr val="6E747A">
                      <a:alpha val="43000"/>
                    </a:srgbClr>
                  </a:outerShdw>
                </a:effectLst>
              </a:rPr>
              <a:t>Market research: </a:t>
            </a:r>
            <a:r>
              <a:rPr lang="en-US" sz="1600" b="0" i="0"/>
              <a:t>Businesses can obtain valuable insights into market trends, preferences, and sentiment by </a:t>
            </a:r>
            <a:r>
              <a:rPr lang="en-US" sz="1600" b="0" i="0" err="1"/>
              <a:t>analysing</a:t>
            </a:r>
            <a:r>
              <a:rPr lang="en-US" sz="1600" b="0" i="0"/>
              <a:t> the sentiment of their target audience, which can aid them in making informed decisions regarding product development, advertising, and marketing strategies</a:t>
            </a:r>
            <a:endParaRPr lang="en-US" sz="1600" b="0" i="0">
              <a:cs typeface="Calibri"/>
            </a:endParaRPr>
          </a:p>
          <a:p>
            <a:pPr indent="-228600">
              <a:lnSpc>
                <a:spcPct val="90000"/>
              </a:lnSpc>
              <a:spcAft>
                <a:spcPts val="600"/>
              </a:spcAft>
              <a:buFont typeface="Arial" panose="020B0604020202020204" pitchFamily="34" charset="0"/>
              <a:buChar char="•"/>
            </a:pPr>
            <a:endParaRPr lang="en-US" sz="1600" b="0" i="0">
              <a:cs typeface="Calibri"/>
            </a:endParaRPr>
          </a:p>
          <a:p>
            <a:pPr marL="285750" indent="-228600">
              <a:lnSpc>
                <a:spcPct val="90000"/>
              </a:lnSpc>
              <a:spcAft>
                <a:spcPts val="600"/>
              </a:spcAft>
              <a:buFont typeface="Arial" panose="020B0604020202020204" pitchFamily="34" charset="0"/>
              <a:buChar char="•"/>
            </a:pPr>
            <a:r>
              <a:rPr lang="en-US" sz="1600" u="sng">
                <a:ln w="0"/>
                <a:effectLst>
                  <a:outerShdw blurRad="38100" dist="25400" dir="5400000" algn="ctr" rotWithShape="0">
                    <a:srgbClr val="6E747A">
                      <a:alpha val="43000"/>
                    </a:srgbClr>
                  </a:outerShdw>
                </a:effectLst>
              </a:rPr>
              <a:t>Competitive analysis:</a:t>
            </a:r>
            <a:r>
              <a:rPr lang="en-US" sz="1600">
                <a:ln w="0"/>
                <a:effectLst>
                  <a:outerShdw blurRad="38100" dist="25400" dir="5400000" algn="ctr" rotWithShape="0">
                    <a:srgbClr val="6E747A">
                      <a:alpha val="43000"/>
                    </a:srgbClr>
                  </a:outerShdw>
                </a:effectLst>
              </a:rPr>
              <a:t> </a:t>
            </a:r>
            <a:r>
              <a:rPr lang="en-US" sz="1600" b="0" i="0"/>
              <a:t>Businesses can adjust their strategies based on insights gained from monitoring the sentiment of their competitors, including identifying their strengths and weaknesses</a:t>
            </a:r>
            <a:endParaRPr lang="en-US" sz="1600">
              <a:cs typeface="Calibri"/>
            </a:endParaRPr>
          </a:p>
          <a:p>
            <a:pPr marL="285750" indent="-228600">
              <a:lnSpc>
                <a:spcPct val="90000"/>
              </a:lnSpc>
              <a:spcAft>
                <a:spcPts val="600"/>
              </a:spcAft>
              <a:buFont typeface="Arial" panose="020B0604020202020204" pitchFamily="34" charset="0"/>
              <a:buChar char="•"/>
            </a:pPr>
            <a:endParaRPr lang="en-US" sz="1600" b="0" i="0">
              <a:cs typeface="Calibri"/>
            </a:endParaRPr>
          </a:p>
          <a:p>
            <a:pPr marL="285750"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19547044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44">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A449A-2440-FB40-66C6-4DCC6DEAB029}"/>
              </a:ext>
            </a:extLst>
          </p:cNvPr>
          <p:cNvSpPr>
            <a:spLocks noGrp="1"/>
          </p:cNvSpPr>
          <p:nvPr>
            <p:ph type="title"/>
          </p:nvPr>
        </p:nvSpPr>
        <p:spPr>
          <a:xfrm>
            <a:off x="6701088" y="899805"/>
            <a:ext cx="4391024" cy="1323439"/>
          </a:xfrm>
        </p:spPr>
        <p:txBody>
          <a:bodyPr vert="horz" lIns="91440" tIns="45720" rIns="91440" bIns="45720" rtlCol="0" anchor="t">
            <a:normAutofit/>
          </a:bodyPr>
          <a:lstStyle/>
          <a:p>
            <a:r>
              <a:rPr lang="en-US" sz="4000" b="1" u="sng">
                <a:solidFill>
                  <a:schemeClr val="bg1"/>
                </a:solidFill>
                <a:ea typeface="+mj-lt"/>
                <a:cs typeface="+mj-lt"/>
              </a:rPr>
              <a:t>Problem Statement</a:t>
            </a:r>
            <a:endParaRPr lang="en-US" b="1" u="sng">
              <a:solidFill>
                <a:schemeClr val="bg1"/>
              </a:solidFill>
              <a:cs typeface="Calibri Light"/>
            </a:endParaRPr>
          </a:p>
        </p:txBody>
      </p:sp>
      <p:pic>
        <p:nvPicPr>
          <p:cNvPr id="7" name="Picture 6" descr="A picture containing text&#10;&#10;Description automatically generated">
            <a:extLst>
              <a:ext uri="{FF2B5EF4-FFF2-40B4-BE49-F238E27FC236}">
                <a16:creationId xmlns:a16="http://schemas.microsoft.com/office/drawing/2014/main" id="{0722C320-4D83-3BA2-A64C-D0E4C2669FD4}"/>
              </a:ext>
            </a:extLst>
          </p:cNvPr>
          <p:cNvPicPr>
            <a:picLocks noChangeAspect="1"/>
          </p:cNvPicPr>
          <p:nvPr/>
        </p:nvPicPr>
        <p:blipFill rotWithShape="1">
          <a:blip r:embed="rId2"/>
          <a:srcRect r="1672"/>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71" name="Group 46">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48" name="Freeform: Shape 47">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48">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ext Placeholder 3">
            <a:extLst>
              <a:ext uri="{FF2B5EF4-FFF2-40B4-BE49-F238E27FC236}">
                <a16:creationId xmlns:a16="http://schemas.microsoft.com/office/drawing/2014/main" id="{474B1527-2C3F-5447-CF44-DEB74AC263E2}"/>
              </a:ext>
            </a:extLst>
          </p:cNvPr>
          <p:cNvSpPr>
            <a:spLocks noGrp="1"/>
          </p:cNvSpPr>
          <p:nvPr>
            <p:ph type="body" sz="half" idx="2"/>
          </p:nvPr>
        </p:nvSpPr>
        <p:spPr>
          <a:xfrm>
            <a:off x="6600826" y="1963296"/>
            <a:ext cx="5223207" cy="3845051"/>
          </a:xfrm>
        </p:spPr>
        <p:txBody>
          <a:bodyPr vert="horz" lIns="91440" tIns="45720" rIns="91440" bIns="45720" rtlCol="0" anchor="t">
            <a:normAutofit/>
          </a:bodyPr>
          <a:lstStyle/>
          <a:p>
            <a:pPr indent="-228600" algn="just">
              <a:buFont typeface="Arial" panose="020B0604020202020204" pitchFamily="34" charset="0"/>
              <a:buChar char="•"/>
            </a:pPr>
            <a:r>
              <a:rPr lang="en-US" sz="1800" b="0" i="0">
                <a:solidFill>
                  <a:schemeClr val="bg1">
                    <a:alpha val="80000"/>
                  </a:schemeClr>
                </a:solidFill>
                <a:effectLst/>
              </a:rPr>
              <a:t>Develop a sentiment analysis model that can classify movie reviews into positive, negative, or neutral sentiment categories.</a:t>
            </a:r>
            <a:endParaRPr lang="en-US" sz="1800" b="0" i="0">
              <a:solidFill>
                <a:schemeClr val="bg1">
                  <a:alpha val="80000"/>
                </a:schemeClr>
              </a:solidFill>
              <a:effectLst/>
              <a:cs typeface="Calibri"/>
            </a:endParaRPr>
          </a:p>
          <a:p>
            <a:pPr indent="-228600" algn="just">
              <a:buFont typeface="Arial" panose="020B0604020202020204" pitchFamily="34" charset="0"/>
              <a:buChar char="•"/>
            </a:pPr>
            <a:r>
              <a:rPr lang="en-US" sz="1800" b="0" i="0">
                <a:solidFill>
                  <a:schemeClr val="bg1">
                    <a:alpha val="80000"/>
                  </a:schemeClr>
                </a:solidFill>
                <a:effectLst/>
              </a:rPr>
              <a:t>This process involves collecting a dataset of labelled movie reviews, pre-processing the data to eliminate noise, selecting a suitable machine learning algorithm, training the model on a training set, and evaluating its performance using various metrics.</a:t>
            </a:r>
            <a:r>
              <a:rPr lang="en-US" sz="1800">
                <a:solidFill>
                  <a:schemeClr val="bg1">
                    <a:alpha val="80000"/>
                  </a:schemeClr>
                </a:solidFill>
              </a:rPr>
              <a:t> </a:t>
            </a:r>
            <a:endParaRPr lang="en-US" sz="1800" b="0" i="0">
              <a:solidFill>
                <a:schemeClr val="bg1">
                  <a:alpha val="80000"/>
                </a:schemeClr>
              </a:solidFill>
              <a:effectLst/>
              <a:cs typeface="Calibri"/>
            </a:endParaRPr>
          </a:p>
          <a:p>
            <a:pPr indent="-228600" algn="just">
              <a:buFont typeface="Arial" panose="020B0604020202020204" pitchFamily="34" charset="0"/>
              <a:buChar char="•"/>
            </a:pPr>
            <a:r>
              <a:rPr lang="en-US" sz="1800" b="0" i="0">
                <a:solidFill>
                  <a:schemeClr val="bg1">
                    <a:alpha val="80000"/>
                  </a:schemeClr>
                </a:solidFill>
                <a:effectLst/>
              </a:rPr>
              <a:t>The aim is to create a highly accurate model that can predict the sentiment of new movie reviews with confidence</a:t>
            </a:r>
            <a:endParaRPr lang="en-US" sz="1800">
              <a:solidFill>
                <a:srgbClr val="FFFFFF">
                  <a:alpha val="80000"/>
                </a:srgbClr>
              </a:solidFill>
              <a:cs typeface="Calibri"/>
            </a:endParaRPr>
          </a:p>
        </p:txBody>
      </p:sp>
    </p:spTree>
    <p:extLst>
      <p:ext uri="{BB962C8B-B14F-4D97-AF65-F5344CB8AC3E}">
        <p14:creationId xmlns:p14="http://schemas.microsoft.com/office/powerpoint/2010/main" val="389113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31E331-07DD-207C-6474-EA99A33050A2}"/>
              </a:ext>
            </a:extLst>
          </p:cNvPr>
          <p:cNvSpPr>
            <a:spLocks noGrp="1"/>
          </p:cNvSpPr>
          <p:nvPr>
            <p:ph type="title"/>
          </p:nvPr>
        </p:nvSpPr>
        <p:spPr>
          <a:xfrm>
            <a:off x="838200" y="365125"/>
            <a:ext cx="7267153" cy="1828800"/>
          </a:xfrm>
        </p:spPr>
        <p:txBody>
          <a:bodyPr vert="horz" lIns="91440" tIns="45720" rIns="91440" bIns="45720" rtlCol="0" anchor="ctr">
            <a:normAutofit/>
          </a:bodyPr>
          <a:lstStyle/>
          <a:p>
            <a:r>
              <a:rPr lang="en-US" b="1"/>
              <a:t>Data Source and Data Preparation</a:t>
            </a:r>
          </a:p>
        </p:txBody>
      </p:sp>
      <p:sp>
        <p:nvSpPr>
          <p:cNvPr id="8" name="Title 1">
            <a:extLst>
              <a:ext uri="{FF2B5EF4-FFF2-40B4-BE49-F238E27FC236}">
                <a16:creationId xmlns:a16="http://schemas.microsoft.com/office/drawing/2014/main" id="{D3FAEDAE-F9EF-4B57-87C4-44E9E76A76CF}"/>
              </a:ext>
            </a:extLst>
          </p:cNvPr>
          <p:cNvSpPr txBox="1">
            <a:spLocks/>
          </p:cNvSpPr>
          <p:nvPr/>
        </p:nvSpPr>
        <p:spPr>
          <a:xfrm>
            <a:off x="838200" y="2091972"/>
            <a:ext cx="6725733" cy="40893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spcAft>
                <a:spcPts val="600"/>
              </a:spcAft>
            </a:pPr>
            <a:r>
              <a:rPr lang="en-US" sz="2400">
                <a:latin typeface="+mn-lt"/>
                <a:ea typeface="+mn-ea"/>
                <a:cs typeface="+mn-cs"/>
              </a:rPr>
              <a:t>The data for this project is found from kaggle.com </a:t>
            </a:r>
            <a:r>
              <a:rPr lang="en-US" sz="1800">
                <a:latin typeface="+mn-lt"/>
                <a:ea typeface="+mn-ea"/>
                <a:cs typeface="+mn-cs"/>
                <a:hlinkClick r:id="rId2"/>
              </a:rPr>
              <a:t>Kaggle Dataset link</a:t>
            </a:r>
            <a:endParaRPr lang="en-US" sz="1800">
              <a:latin typeface="+mn-lt"/>
              <a:ea typeface="+mn-ea"/>
              <a:cs typeface="Calibri" panose="020F0502020204030204"/>
            </a:endParaRPr>
          </a:p>
          <a:p>
            <a:pPr marL="285750" indent="-285750">
              <a:lnSpc>
                <a:spcPct val="100000"/>
              </a:lnSpc>
              <a:spcBef>
                <a:spcPts val="0"/>
              </a:spcBef>
              <a:buFont typeface="Arial" panose="020B0604020202020204" pitchFamily="34" charset="0"/>
              <a:buChar char="•"/>
            </a:pPr>
            <a:r>
              <a:rPr lang="en-US" sz="1800">
                <a:latin typeface="+mn-lt"/>
                <a:ea typeface="+mn-ea"/>
                <a:cs typeface="Calibri" panose="020F0502020204030204"/>
              </a:rPr>
              <a:t>train dataset : imdb_reviews.csv</a:t>
            </a:r>
            <a:endParaRPr lang="en-US" sz="1800">
              <a:latin typeface="+mn-lt"/>
              <a:ea typeface="Calibri"/>
              <a:cs typeface="Calibri" panose="020F0502020204030204"/>
            </a:endParaRPr>
          </a:p>
          <a:p>
            <a:pPr marL="285750" indent="-285750">
              <a:lnSpc>
                <a:spcPct val="100000"/>
              </a:lnSpc>
              <a:spcBef>
                <a:spcPts val="0"/>
              </a:spcBef>
              <a:buFont typeface="Arial" panose="020B0604020202020204" pitchFamily="34" charset="0"/>
              <a:buChar char="•"/>
            </a:pPr>
            <a:r>
              <a:rPr lang="en-US" sz="1800">
                <a:latin typeface="+mn-lt"/>
                <a:ea typeface="+mn-ea"/>
                <a:cs typeface="Calibri" panose="020F0502020204030204"/>
              </a:rPr>
              <a:t>test dataset : test_reviews.csv</a:t>
            </a:r>
            <a:endParaRPr lang="en-US" sz="1800">
              <a:latin typeface="+mn-lt"/>
              <a:ea typeface="Calibri"/>
              <a:cs typeface="Calibri" panose="020F0502020204030204"/>
            </a:endParaRPr>
          </a:p>
          <a:p>
            <a:pPr marL="285750" indent="-285750">
              <a:lnSpc>
                <a:spcPct val="100000"/>
              </a:lnSpc>
              <a:spcBef>
                <a:spcPts val="0"/>
              </a:spcBef>
              <a:buFont typeface="Arial" panose="020B0604020202020204" pitchFamily="34" charset="0"/>
              <a:buChar char="•"/>
            </a:pPr>
            <a:r>
              <a:rPr lang="en-US" sz="1800">
                <a:latin typeface="+mn-lt"/>
                <a:ea typeface="+mn-ea"/>
                <a:cs typeface="Calibri" panose="020F0502020204030204"/>
              </a:rPr>
              <a:t>csv for word embedding : word_indexes.csv</a:t>
            </a:r>
            <a:endParaRPr lang="en-US">
              <a:ea typeface="+mn-ea"/>
            </a:endParaRPr>
          </a:p>
          <a:p>
            <a:pPr marL="285750" indent="-285750">
              <a:lnSpc>
                <a:spcPct val="100000"/>
              </a:lnSpc>
              <a:spcBef>
                <a:spcPts val="0"/>
              </a:spcBef>
              <a:buFont typeface="Arial" panose="020B0604020202020204" pitchFamily="34" charset="0"/>
              <a:buChar char="•"/>
            </a:pPr>
            <a:endParaRPr lang="en-US" sz="1800">
              <a:latin typeface="+mn-lt"/>
              <a:ea typeface="+mn-ea"/>
              <a:cs typeface="Calibri" panose="020F0502020204030204"/>
            </a:endParaRPr>
          </a:p>
          <a:p>
            <a:pPr marL="114300">
              <a:spcAft>
                <a:spcPts val="600"/>
              </a:spcAft>
            </a:pPr>
            <a:r>
              <a:rPr lang="en-US" sz="2400" b="1" u="sng">
                <a:latin typeface="+mn-lt"/>
                <a:ea typeface="+mn-ea"/>
                <a:cs typeface="Calibri" panose="020F0502020204030204"/>
              </a:rPr>
              <a:t>Data Preparation-</a:t>
            </a:r>
            <a:endParaRPr lang="en-US" sz="2400" b="1" u="sng">
              <a:latin typeface="+mn-lt"/>
              <a:ea typeface="Calibri"/>
              <a:cs typeface="Calibri" panose="020F0502020204030204"/>
            </a:endParaRPr>
          </a:p>
          <a:p>
            <a:pPr marL="285750" indent="-285750">
              <a:lnSpc>
                <a:spcPct val="100000"/>
              </a:lnSpc>
              <a:spcBef>
                <a:spcPts val="0"/>
              </a:spcBef>
              <a:buFont typeface="Arial,Sans-Serif"/>
              <a:buChar char="•"/>
            </a:pPr>
            <a:r>
              <a:rPr lang="en-US" sz="1800" err="1">
                <a:latin typeface="+mn-lt"/>
                <a:ea typeface="+mn-ea"/>
                <a:cs typeface="Calibri" panose="020F0502020204030204"/>
              </a:rPr>
              <a:t>Numpy</a:t>
            </a:r>
            <a:endParaRPr lang="en-US" sz="1800">
              <a:latin typeface="+mn-lt"/>
              <a:ea typeface="Calibri"/>
              <a:cs typeface="Calibri" panose="020F0502020204030204"/>
            </a:endParaRPr>
          </a:p>
          <a:p>
            <a:pPr marL="285750" indent="-285750">
              <a:lnSpc>
                <a:spcPct val="100000"/>
              </a:lnSpc>
              <a:spcBef>
                <a:spcPts val="0"/>
              </a:spcBef>
              <a:buFont typeface="Arial,Sans-Serif"/>
              <a:buChar char="•"/>
            </a:pPr>
            <a:r>
              <a:rPr lang="en-US" sz="1800">
                <a:latin typeface="+mn-lt"/>
                <a:ea typeface="+mn-ea"/>
                <a:cs typeface="Calibri" panose="020F0502020204030204"/>
              </a:rPr>
              <a:t>Pandas</a:t>
            </a:r>
            <a:endParaRPr lang="en-US" sz="1800">
              <a:latin typeface="+mn-lt"/>
              <a:ea typeface="Calibri"/>
              <a:cs typeface="Calibri" panose="020F0502020204030204"/>
            </a:endParaRPr>
          </a:p>
          <a:p>
            <a:pPr marL="285750" indent="-285750">
              <a:lnSpc>
                <a:spcPct val="100000"/>
              </a:lnSpc>
              <a:spcBef>
                <a:spcPts val="0"/>
              </a:spcBef>
              <a:buFont typeface="Arial,Sans-Serif"/>
              <a:buChar char="•"/>
            </a:pPr>
            <a:r>
              <a:rPr lang="en-US" sz="1800" err="1">
                <a:latin typeface="+mn-lt"/>
                <a:ea typeface="+mn-ea"/>
                <a:cs typeface="Calibri" panose="020F0502020204030204"/>
              </a:rPr>
              <a:t>Pyplot</a:t>
            </a:r>
            <a:r>
              <a:rPr lang="en-US" sz="1800">
                <a:latin typeface="+mn-lt"/>
                <a:ea typeface="+mn-ea"/>
                <a:cs typeface="Calibri" panose="020F0502020204030204"/>
              </a:rPr>
              <a:t> from Matplotlib</a:t>
            </a:r>
            <a:endParaRPr lang="en-US">
              <a:latin typeface="Calibri Light" panose="020F0302020204030204"/>
              <a:ea typeface="Calibri Light" panose="020F0302020204030204"/>
              <a:cs typeface="Calibri Light" panose="020F0302020204030204"/>
            </a:endParaRPr>
          </a:p>
          <a:p>
            <a:pPr marL="285750" indent="-285750">
              <a:lnSpc>
                <a:spcPct val="100000"/>
              </a:lnSpc>
              <a:spcBef>
                <a:spcPts val="0"/>
              </a:spcBef>
              <a:buFont typeface="Arial,Sans-Serif"/>
              <a:buChar char="•"/>
            </a:pPr>
            <a:r>
              <a:rPr lang="en-US" sz="1800">
                <a:latin typeface="+mn-lt"/>
                <a:ea typeface="+mn-ea"/>
                <a:cs typeface="Calibri" panose="020F0502020204030204"/>
              </a:rPr>
              <a:t>Word embedding</a:t>
            </a:r>
            <a:endParaRPr lang="en-US">
              <a:ea typeface="Calibri Light"/>
              <a:cs typeface="Calibri Light"/>
            </a:endParaRPr>
          </a:p>
        </p:txBody>
      </p:sp>
      <p:pic>
        <p:nvPicPr>
          <p:cNvPr id="72" name="Picture 63" descr="Financial graphs on a dark display">
            <a:extLst>
              <a:ext uri="{FF2B5EF4-FFF2-40B4-BE49-F238E27FC236}">
                <a16:creationId xmlns:a16="http://schemas.microsoft.com/office/drawing/2014/main" id="{80B9825D-A0E5-023B-DF86-45144CA424BB}"/>
              </a:ext>
            </a:extLst>
          </p:cNvPr>
          <p:cNvPicPr>
            <a:picLocks noChangeAspect="1"/>
          </p:cNvPicPr>
          <p:nvPr/>
        </p:nvPicPr>
        <p:blipFill rotWithShape="1">
          <a:blip r:embed="rId3"/>
          <a:srcRect l="26152" r="31565" b="4"/>
          <a:stretch/>
        </p:blipFill>
        <p:spPr>
          <a:xfrm>
            <a:off x="7552266" y="10"/>
            <a:ext cx="4639733" cy="6857990"/>
          </a:xfrm>
          <a:prstGeom prst="rect">
            <a:avLst/>
          </a:prstGeom>
        </p:spPr>
      </p:pic>
      <p:pic>
        <p:nvPicPr>
          <p:cNvPr id="2" name="Picture 2" descr="Logo, company name&#10;&#10;Description automatically generated">
            <a:extLst>
              <a:ext uri="{FF2B5EF4-FFF2-40B4-BE49-F238E27FC236}">
                <a16:creationId xmlns:a16="http://schemas.microsoft.com/office/drawing/2014/main" id="{B462D6C9-A7BB-1E9F-24D9-F4B45BABF69E}"/>
              </a:ext>
            </a:extLst>
          </p:cNvPr>
          <p:cNvPicPr>
            <a:picLocks noChangeAspect="1"/>
          </p:cNvPicPr>
          <p:nvPr/>
        </p:nvPicPr>
        <p:blipFill>
          <a:blip r:embed="rId4"/>
          <a:stretch>
            <a:fillRect/>
          </a:stretch>
        </p:blipFill>
        <p:spPr>
          <a:xfrm>
            <a:off x="7772399" y="1801091"/>
            <a:ext cx="2743200" cy="1371600"/>
          </a:xfrm>
          <a:prstGeom prst="rect">
            <a:avLst/>
          </a:prstGeom>
        </p:spPr>
      </p:pic>
      <p:pic>
        <p:nvPicPr>
          <p:cNvPr id="3" name="Picture 3" descr="Icon&#10;&#10;Description automatically generated">
            <a:extLst>
              <a:ext uri="{FF2B5EF4-FFF2-40B4-BE49-F238E27FC236}">
                <a16:creationId xmlns:a16="http://schemas.microsoft.com/office/drawing/2014/main" id="{FBCE41F1-AA44-1D15-75F9-9AFB3284C123}"/>
              </a:ext>
            </a:extLst>
          </p:cNvPr>
          <p:cNvPicPr>
            <a:picLocks noChangeAspect="1"/>
          </p:cNvPicPr>
          <p:nvPr/>
        </p:nvPicPr>
        <p:blipFill>
          <a:blip r:embed="rId5"/>
          <a:stretch>
            <a:fillRect/>
          </a:stretch>
        </p:blipFill>
        <p:spPr>
          <a:xfrm>
            <a:off x="6012873" y="4186451"/>
            <a:ext cx="2743200" cy="1228299"/>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267D2508-82D9-48BA-AFC6-46CFDA17A007}"/>
              </a:ext>
            </a:extLst>
          </p:cNvPr>
          <p:cNvPicPr>
            <a:picLocks noChangeAspect="1"/>
          </p:cNvPicPr>
          <p:nvPr/>
        </p:nvPicPr>
        <p:blipFill>
          <a:blip r:embed="rId6"/>
          <a:stretch>
            <a:fillRect/>
          </a:stretch>
        </p:blipFill>
        <p:spPr>
          <a:xfrm>
            <a:off x="8977745" y="4187537"/>
            <a:ext cx="2798618" cy="1253835"/>
          </a:xfrm>
          <a:prstGeom prst="rect">
            <a:avLst/>
          </a:prstGeom>
        </p:spPr>
      </p:pic>
      <p:pic>
        <p:nvPicPr>
          <p:cNvPr id="5" name="Picture 6" descr="A picture containing text, clipart&#10;&#10;Description automatically generated">
            <a:extLst>
              <a:ext uri="{FF2B5EF4-FFF2-40B4-BE49-F238E27FC236}">
                <a16:creationId xmlns:a16="http://schemas.microsoft.com/office/drawing/2014/main" id="{26F80DCF-11C4-0CCF-C258-F5A68AD0555A}"/>
              </a:ext>
            </a:extLst>
          </p:cNvPr>
          <p:cNvPicPr>
            <a:picLocks noChangeAspect="1"/>
          </p:cNvPicPr>
          <p:nvPr/>
        </p:nvPicPr>
        <p:blipFill>
          <a:blip r:embed="rId7"/>
          <a:stretch>
            <a:fillRect/>
          </a:stretch>
        </p:blipFill>
        <p:spPr>
          <a:xfrm>
            <a:off x="7855527" y="5704949"/>
            <a:ext cx="2743200" cy="657412"/>
          </a:xfrm>
          <a:prstGeom prst="rect">
            <a:avLst/>
          </a:prstGeom>
        </p:spPr>
      </p:pic>
    </p:spTree>
    <p:extLst>
      <p:ext uri="{BB962C8B-B14F-4D97-AF65-F5344CB8AC3E}">
        <p14:creationId xmlns:p14="http://schemas.microsoft.com/office/powerpoint/2010/main" val="23799213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7E42DB-F3E7-01F0-D7C8-9D4B2C94B111}"/>
              </a:ext>
            </a:extLst>
          </p:cNvPr>
          <p:cNvSpPr>
            <a:spLocks noGrp="1"/>
          </p:cNvSpPr>
          <p:nvPr>
            <p:ph type="title"/>
          </p:nvPr>
        </p:nvSpPr>
        <p:spPr>
          <a:xfrm>
            <a:off x="3137522" y="2938229"/>
            <a:ext cx="7018200" cy="1558623"/>
          </a:xfrm>
        </p:spPr>
        <p:txBody>
          <a:bodyPr vert="horz" lIns="91440" tIns="45720" rIns="91440" bIns="45720" rtlCol="0" anchor="ctr">
            <a:normAutofit fontScale="90000"/>
          </a:bodyPr>
          <a:lstStyle/>
          <a:p>
            <a:br>
              <a:rPr lang="en-US" sz="5400">
                <a:solidFill>
                  <a:schemeClr val="bg1">
                    <a:lumMod val="95000"/>
                    <a:lumOff val="5000"/>
                  </a:schemeClr>
                </a:solidFill>
                <a:ea typeface="Calibri Light"/>
                <a:cs typeface="Calibri Light"/>
              </a:rPr>
            </a:br>
            <a:br>
              <a:rPr lang="en-US" sz="5400">
                <a:ea typeface="Calibri Light"/>
                <a:cs typeface="Calibri Light"/>
              </a:rPr>
            </a:br>
            <a:r>
              <a:rPr lang="en-US" sz="4000">
                <a:solidFill>
                  <a:schemeClr val="bg1">
                    <a:lumMod val="95000"/>
                    <a:lumOff val="5000"/>
                  </a:schemeClr>
                </a:solidFill>
                <a:ea typeface="Calibri Light"/>
                <a:cs typeface="Calibri Light"/>
              </a:rPr>
              <a:t>1. Preprocess the data</a:t>
            </a:r>
            <a:br>
              <a:rPr lang="en-US" sz="4000">
                <a:ea typeface="Calibri Light"/>
                <a:cs typeface="Calibri Light"/>
              </a:rPr>
            </a:br>
            <a:r>
              <a:rPr lang="en-US" sz="4000">
                <a:solidFill>
                  <a:schemeClr val="bg1">
                    <a:lumMod val="95000"/>
                    <a:lumOff val="5000"/>
                  </a:schemeClr>
                </a:solidFill>
                <a:ea typeface="Calibri Light"/>
                <a:cs typeface="Calibri Light"/>
              </a:rPr>
              <a:t>2. Word Embedding</a:t>
            </a:r>
            <a:br>
              <a:rPr lang="en-US" sz="4000">
                <a:ea typeface="Calibri Light"/>
                <a:cs typeface="Calibri Light"/>
              </a:rPr>
            </a:br>
            <a:r>
              <a:rPr lang="en-US" sz="4000">
                <a:solidFill>
                  <a:schemeClr val="bg1">
                    <a:lumMod val="95000"/>
                    <a:lumOff val="5000"/>
                  </a:schemeClr>
                </a:solidFill>
                <a:ea typeface="Calibri Light"/>
                <a:cs typeface="Calibri Light"/>
              </a:rPr>
              <a:t>3. Defining the model architecture</a:t>
            </a:r>
            <a:br>
              <a:rPr lang="en-US" sz="4000">
                <a:ea typeface="Calibri Light"/>
                <a:cs typeface="Calibri Light"/>
              </a:rPr>
            </a:br>
            <a:r>
              <a:rPr lang="en-US" sz="4000">
                <a:solidFill>
                  <a:schemeClr val="bg1">
                    <a:lumMod val="95000"/>
                    <a:lumOff val="5000"/>
                  </a:schemeClr>
                </a:solidFill>
                <a:ea typeface="Calibri Light"/>
                <a:cs typeface="Calibri Light"/>
              </a:rPr>
              <a:t>4. Training the model</a:t>
            </a:r>
            <a:br>
              <a:rPr lang="en-US" sz="4000">
                <a:ea typeface="Calibri Light"/>
                <a:cs typeface="Calibri Light"/>
              </a:rPr>
            </a:br>
            <a:r>
              <a:rPr lang="en-US" sz="4000">
                <a:solidFill>
                  <a:schemeClr val="bg1">
                    <a:lumMod val="95000"/>
                    <a:lumOff val="5000"/>
                  </a:schemeClr>
                </a:solidFill>
                <a:ea typeface="Calibri Light"/>
                <a:cs typeface="Calibri Light"/>
              </a:rPr>
              <a:t>5. Testing the model</a:t>
            </a:r>
            <a:endParaRPr lang="en-US">
              <a:solidFill>
                <a:schemeClr val="bg1">
                  <a:lumMod val="95000"/>
                  <a:lumOff val="5000"/>
                </a:schemeClr>
              </a:solidFill>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A281A509-6A4B-67D7-738B-B239797C9D7C}"/>
              </a:ext>
            </a:extLst>
          </p:cNvPr>
          <p:cNvSpPr txBox="1"/>
          <p:nvPr/>
        </p:nvSpPr>
        <p:spPr>
          <a:xfrm>
            <a:off x="2401068" y="1050059"/>
            <a:ext cx="673330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900" b="1">
                <a:solidFill>
                  <a:srgbClr val="0D0D0D"/>
                </a:solidFill>
                <a:latin typeface="Calibri Light"/>
              </a:rPr>
              <a:t>Overview of the Steps Involved</a:t>
            </a:r>
            <a:endParaRPr lang="en-US"/>
          </a:p>
        </p:txBody>
      </p:sp>
      <p:pic>
        <p:nvPicPr>
          <p:cNvPr id="5" name="Picture 5" descr="Chart, histogram&#10;&#10;Description automatically generated">
            <a:extLst>
              <a:ext uri="{FF2B5EF4-FFF2-40B4-BE49-F238E27FC236}">
                <a16:creationId xmlns:a16="http://schemas.microsoft.com/office/drawing/2014/main" id="{45DCBB8F-D822-94C4-D99A-837B99BC694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8145" y="479077"/>
            <a:ext cx="2743199" cy="2242244"/>
          </a:xfrm>
          <a:prstGeom prst="rect">
            <a:avLst/>
          </a:prstGeom>
        </p:spPr>
      </p:pic>
    </p:spTree>
    <p:extLst>
      <p:ext uri="{BB962C8B-B14F-4D97-AF65-F5344CB8AC3E}">
        <p14:creationId xmlns:p14="http://schemas.microsoft.com/office/powerpoint/2010/main" val="415903422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8" name="Rectangle 79">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iagram&#10;&#10;Description automatically generated">
            <a:extLst>
              <a:ext uri="{FF2B5EF4-FFF2-40B4-BE49-F238E27FC236}">
                <a16:creationId xmlns:a16="http://schemas.microsoft.com/office/drawing/2014/main" id="{924B8425-3939-5BCE-A861-1B37D814236D}"/>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l="4331" r="7224" b="-1"/>
          <a:stretch/>
        </p:blipFill>
        <p:spPr>
          <a:xfrm>
            <a:off x="20" y="-1"/>
            <a:ext cx="12191980" cy="6858001"/>
          </a:xfrm>
          <a:prstGeom prst="rect">
            <a:avLst/>
          </a:prstGeom>
        </p:spPr>
      </p:pic>
      <p:sp>
        <p:nvSpPr>
          <p:cNvPr id="2" name="Title 1">
            <a:extLst>
              <a:ext uri="{FF2B5EF4-FFF2-40B4-BE49-F238E27FC236}">
                <a16:creationId xmlns:a16="http://schemas.microsoft.com/office/drawing/2014/main" id="{4FD42A5A-7EE4-BFF3-E256-B1E559397BA7}"/>
              </a:ext>
            </a:extLst>
          </p:cNvPr>
          <p:cNvSpPr>
            <a:spLocks noGrp="1"/>
          </p:cNvSpPr>
          <p:nvPr>
            <p:ph type="title"/>
          </p:nvPr>
        </p:nvSpPr>
        <p:spPr>
          <a:xfrm>
            <a:off x="1008647" y="565889"/>
            <a:ext cx="6696445" cy="1325563"/>
          </a:xfrm>
        </p:spPr>
        <p:txBody>
          <a:bodyPr vert="horz" lIns="91440" tIns="45720" rIns="91440" bIns="45720" rtlCol="0" anchor="ctr">
            <a:normAutofit/>
          </a:bodyPr>
          <a:lstStyle/>
          <a:p>
            <a:r>
              <a:rPr lang="en-US" sz="4400" b="1" u="sng">
                <a:solidFill>
                  <a:srgbClr val="FFFFFF"/>
                </a:solidFill>
              </a:rPr>
              <a:t>Modelling</a:t>
            </a:r>
          </a:p>
        </p:txBody>
      </p:sp>
      <p:sp>
        <p:nvSpPr>
          <p:cNvPr id="57" name="Text Placeholder 3">
            <a:extLst>
              <a:ext uri="{FF2B5EF4-FFF2-40B4-BE49-F238E27FC236}">
                <a16:creationId xmlns:a16="http://schemas.microsoft.com/office/drawing/2014/main" id="{380F6C1F-31C2-D781-56BB-8458B989A79C}"/>
              </a:ext>
            </a:extLst>
          </p:cNvPr>
          <p:cNvSpPr>
            <a:spLocks noGrp="1"/>
          </p:cNvSpPr>
          <p:nvPr>
            <p:ph type="body" sz="half" idx="2"/>
          </p:nvPr>
        </p:nvSpPr>
        <p:spPr>
          <a:xfrm>
            <a:off x="1048753" y="1986390"/>
            <a:ext cx="7809373" cy="2433722"/>
          </a:xfrm>
        </p:spPr>
        <p:txBody>
          <a:bodyPr vert="horz" lIns="91440" tIns="45720" rIns="91440" bIns="45720" rtlCol="0" anchor="t">
            <a:noAutofit/>
          </a:bodyPr>
          <a:lstStyle/>
          <a:p>
            <a:pPr indent="-228600" algn="just">
              <a:buFont typeface="Arial" panose="020B0604020202020204" pitchFamily="34" charset="0"/>
              <a:buChar char="•"/>
            </a:pPr>
            <a:r>
              <a:rPr lang="en-US" sz="2400" b="1">
                <a:solidFill>
                  <a:srgbClr val="FFFFFF"/>
                </a:solidFill>
              </a:rPr>
              <a:t>Data Model: Neural Network - KERAS</a:t>
            </a:r>
            <a:endParaRPr lang="en-US" sz="2400" b="1">
              <a:solidFill>
                <a:srgbClr val="FFFFFF"/>
              </a:solidFill>
              <a:cs typeface="Calibri"/>
            </a:endParaRPr>
          </a:p>
          <a:p>
            <a:pPr indent="-228600" algn="just">
              <a:buChar char="•"/>
            </a:pPr>
            <a:r>
              <a:rPr lang="en-US" sz="2400" b="1" err="1">
                <a:solidFill>
                  <a:srgbClr val="FFFFFF"/>
                </a:solidFill>
              </a:rPr>
              <a:t>Keras</a:t>
            </a:r>
            <a:r>
              <a:rPr lang="en-US" sz="2400" b="1">
                <a:solidFill>
                  <a:srgbClr val="FFFFFF"/>
                </a:solidFill>
              </a:rPr>
              <a:t> is an open-source deep learning library written in Python that allows users to easily build, train, and deploy neural networks. It provides a user-friendly interface for defining and configuring various types of neural network architectures, including convolutional neural networks (CNNs), recurrent neural networks (RNNs), and multi-layer </a:t>
            </a:r>
            <a:r>
              <a:rPr lang="en-US" sz="2400" b="1" err="1">
                <a:solidFill>
                  <a:srgbClr val="FFFFFF"/>
                </a:solidFill>
              </a:rPr>
              <a:t>perceptrons</a:t>
            </a:r>
            <a:r>
              <a:rPr lang="en-US" sz="2400" b="1">
                <a:solidFill>
                  <a:srgbClr val="FFFFFF"/>
                </a:solidFill>
              </a:rPr>
              <a:t> (MLPs).</a:t>
            </a:r>
            <a:endParaRPr lang="en-US" sz="2400" b="1">
              <a:solidFill>
                <a:srgbClr val="FFFFFF"/>
              </a:solidFill>
              <a:ea typeface="Calibri" panose="020F0502020204030204"/>
              <a:cs typeface="Calibri"/>
            </a:endParaRPr>
          </a:p>
        </p:txBody>
      </p:sp>
      <p:sp>
        <p:nvSpPr>
          <p:cNvPr id="5" name="TextBox 4">
            <a:extLst>
              <a:ext uri="{FF2B5EF4-FFF2-40B4-BE49-F238E27FC236}">
                <a16:creationId xmlns:a16="http://schemas.microsoft.com/office/drawing/2014/main" id="{5E727A31-E09C-B20F-A183-B3799B32A218}"/>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pic>
        <p:nvPicPr>
          <p:cNvPr id="4" name="Picture 5" descr="Logo&#10;&#10;Description automatically generated">
            <a:extLst>
              <a:ext uri="{FF2B5EF4-FFF2-40B4-BE49-F238E27FC236}">
                <a16:creationId xmlns:a16="http://schemas.microsoft.com/office/drawing/2014/main" id="{9214E438-0CB4-2498-0C6F-05185BEE6F7C}"/>
              </a:ext>
            </a:extLst>
          </p:cNvPr>
          <p:cNvPicPr>
            <a:picLocks noChangeAspect="1"/>
          </p:cNvPicPr>
          <p:nvPr/>
        </p:nvPicPr>
        <p:blipFill>
          <a:blip r:embed="rId5"/>
          <a:stretch>
            <a:fillRect/>
          </a:stretch>
        </p:blipFill>
        <p:spPr>
          <a:xfrm>
            <a:off x="7523018" y="348180"/>
            <a:ext cx="4225636" cy="1769748"/>
          </a:xfrm>
          <a:prstGeom prst="rect">
            <a:avLst/>
          </a:prstGeom>
        </p:spPr>
      </p:pic>
      <p:pic>
        <p:nvPicPr>
          <p:cNvPr id="6" name="Picture 6">
            <a:extLst>
              <a:ext uri="{FF2B5EF4-FFF2-40B4-BE49-F238E27FC236}">
                <a16:creationId xmlns:a16="http://schemas.microsoft.com/office/drawing/2014/main" id="{D1920E2B-6F93-B617-EAC5-4B5799DD8379}"/>
              </a:ext>
            </a:extLst>
          </p:cNvPr>
          <p:cNvPicPr>
            <a:picLocks noChangeAspect="1"/>
          </p:cNvPicPr>
          <p:nvPr/>
        </p:nvPicPr>
        <p:blipFill>
          <a:blip r:embed="rId6"/>
          <a:stretch>
            <a:fillRect/>
          </a:stretch>
        </p:blipFill>
        <p:spPr>
          <a:xfrm>
            <a:off x="1011382" y="5019252"/>
            <a:ext cx="10377054" cy="1488478"/>
          </a:xfrm>
          <a:prstGeom prst="rect">
            <a:avLst/>
          </a:prstGeom>
        </p:spPr>
      </p:pic>
    </p:spTree>
    <p:extLst>
      <p:ext uri="{BB962C8B-B14F-4D97-AF65-F5344CB8AC3E}">
        <p14:creationId xmlns:p14="http://schemas.microsoft.com/office/powerpoint/2010/main" val="25945928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C6F73-A372-A3F0-4865-BC2801A5431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Evaluation</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D751A993-FE6E-3A3D-FA20-35CEB2DA75FD}"/>
              </a:ext>
            </a:extLst>
          </p:cNvPr>
          <p:cNvPicPr>
            <a:picLocks noChangeAspect="1"/>
          </p:cNvPicPr>
          <p:nvPr/>
        </p:nvPicPr>
        <p:blipFill rotWithShape="1">
          <a:blip r:embed="rId2"/>
          <a:srcRect l="4088" r="8275" b="2"/>
          <a:stretch/>
        </p:blipFill>
        <p:spPr>
          <a:xfrm>
            <a:off x="6944910" y="2522300"/>
            <a:ext cx="5248491" cy="3515548"/>
          </a:xfrm>
          <a:prstGeom prst="rect">
            <a:avLst/>
          </a:prstGeom>
        </p:spPr>
      </p:pic>
      <p:pic>
        <p:nvPicPr>
          <p:cNvPr id="3" name="Picture 4" descr="Graphical user interface, text, application, email&#10;&#10;Description automatically generated">
            <a:extLst>
              <a:ext uri="{FF2B5EF4-FFF2-40B4-BE49-F238E27FC236}">
                <a16:creationId xmlns:a16="http://schemas.microsoft.com/office/drawing/2014/main" id="{21A3D368-DE14-E33E-A6B9-BBDA4586B97F}"/>
              </a:ext>
            </a:extLst>
          </p:cNvPr>
          <p:cNvPicPr>
            <a:picLocks noChangeAspect="1"/>
          </p:cNvPicPr>
          <p:nvPr/>
        </p:nvPicPr>
        <p:blipFill rotWithShape="1">
          <a:blip r:embed="rId3"/>
          <a:srcRect r="32128" b="2"/>
          <a:stretch/>
        </p:blipFill>
        <p:spPr>
          <a:xfrm>
            <a:off x="326419" y="1710170"/>
            <a:ext cx="7374068" cy="4949310"/>
          </a:xfrm>
          <a:prstGeom prst="rect">
            <a:avLst/>
          </a:prstGeom>
        </p:spPr>
      </p:pic>
    </p:spTree>
    <p:extLst>
      <p:ext uri="{BB962C8B-B14F-4D97-AF65-F5344CB8AC3E}">
        <p14:creationId xmlns:p14="http://schemas.microsoft.com/office/powerpoint/2010/main" val="215767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DAB1-2319-CC0E-8FE0-CC89E52317DA}"/>
              </a:ext>
            </a:extLst>
          </p:cNvPr>
          <p:cNvSpPr>
            <a:spLocks noGrp="1"/>
          </p:cNvSpPr>
          <p:nvPr>
            <p:ph type="title"/>
          </p:nvPr>
        </p:nvSpPr>
        <p:spPr>
          <a:xfrm>
            <a:off x="5082005" y="1030147"/>
            <a:ext cx="6140449" cy="1323439"/>
          </a:xfrm>
        </p:spPr>
        <p:txBody>
          <a:bodyPr vert="horz" lIns="91440" tIns="45720" rIns="91440" bIns="45720" rtlCol="0" anchor="t">
            <a:normAutofit/>
          </a:bodyPr>
          <a:lstStyle/>
          <a:p>
            <a:r>
              <a:rPr lang="en-US" sz="4000" b="1" u="sng">
                <a:solidFill>
                  <a:schemeClr val="bg1"/>
                </a:solidFill>
              </a:rPr>
              <a:t>CONCLUSION</a:t>
            </a:r>
          </a:p>
        </p:txBody>
      </p:sp>
      <p:pic>
        <p:nvPicPr>
          <p:cNvPr id="30" name="Picture 20" descr="Graph on document with pen">
            <a:extLst>
              <a:ext uri="{FF2B5EF4-FFF2-40B4-BE49-F238E27FC236}">
                <a16:creationId xmlns:a16="http://schemas.microsoft.com/office/drawing/2014/main" id="{C571058A-DD1B-1A78-6436-ED8D44EDB9D9}"/>
              </a:ext>
            </a:extLst>
          </p:cNvPr>
          <p:cNvPicPr>
            <a:picLocks noChangeAspect="1"/>
          </p:cNvPicPr>
          <p:nvPr/>
        </p:nvPicPr>
        <p:blipFill rotWithShape="1">
          <a:blip r:embed="rId2"/>
          <a:srcRect l="34650" r="21097" b="-1"/>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51" name="Group 50">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52" name="Freeform: Shape 51">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38842E9-3910-52C9-2343-A223C7B7468F}"/>
              </a:ext>
            </a:extLst>
          </p:cNvPr>
          <p:cNvSpPr>
            <a:spLocks noGrp="1"/>
          </p:cNvSpPr>
          <p:nvPr>
            <p:ph type="body" sz="half" idx="2"/>
          </p:nvPr>
        </p:nvSpPr>
        <p:spPr>
          <a:xfrm>
            <a:off x="5071980" y="2213953"/>
            <a:ext cx="6300870" cy="3614447"/>
          </a:xfrm>
        </p:spPr>
        <p:txBody>
          <a:bodyPr vert="horz" lIns="91440" tIns="45720" rIns="91440" bIns="45720" rtlCol="0" anchor="t">
            <a:normAutofit/>
          </a:bodyPr>
          <a:lstStyle/>
          <a:p>
            <a:pPr indent="-228600">
              <a:buFont typeface="Arial" panose="020B0604020202020204" pitchFamily="34" charset="0"/>
              <a:buChar char="•"/>
            </a:pPr>
            <a:r>
              <a:rPr lang="en-US" sz="1700">
                <a:solidFill>
                  <a:schemeClr val="bg1">
                    <a:alpha val="80000"/>
                  </a:schemeClr>
                </a:solidFill>
              </a:rPr>
              <a:t>To conclude our dataset has been trained to predict the sentiment of movie reviews with an accuracy of 94%. This indicates that the algorithm is able to accurately classify 94 out of every 100 reviews correctly. </a:t>
            </a:r>
          </a:p>
          <a:p>
            <a:pPr indent="-228600">
              <a:buFont typeface="Arial" panose="020B0604020202020204" pitchFamily="34" charset="0"/>
              <a:buChar char="•"/>
            </a:pPr>
            <a:r>
              <a:rPr lang="en-US" sz="1700">
                <a:solidFill>
                  <a:schemeClr val="bg1">
                    <a:alpha val="80000"/>
                  </a:schemeClr>
                </a:solidFill>
              </a:rPr>
              <a:t>However, when tested on a separate set of data, the accuracy of the algorithm drops to 88%. While this is still a relatively high level of accuracy, it suggests that there may be some limitations to the model's ability to generalize to new data. </a:t>
            </a:r>
          </a:p>
          <a:p>
            <a:pPr indent="-228600">
              <a:buFont typeface="Arial" panose="020B0604020202020204" pitchFamily="34" charset="0"/>
              <a:buChar char="•"/>
            </a:pPr>
            <a:r>
              <a:rPr lang="en-US" sz="1700">
                <a:solidFill>
                  <a:schemeClr val="bg1">
                    <a:alpha val="80000"/>
                  </a:schemeClr>
                </a:solidFill>
              </a:rPr>
              <a:t>Therefore, it may be necessary to further refine the algorithm to improve its performance on previously unseen data. </a:t>
            </a:r>
            <a:endParaRPr lang="en-US" sz="1700">
              <a:solidFill>
                <a:schemeClr val="bg1">
                  <a:alpha val="80000"/>
                </a:schemeClr>
              </a:solidFill>
              <a:cs typeface="Calibri"/>
            </a:endParaRPr>
          </a:p>
        </p:txBody>
      </p:sp>
    </p:spTree>
    <p:extLst>
      <p:ext uri="{BB962C8B-B14F-4D97-AF65-F5344CB8AC3E}">
        <p14:creationId xmlns:p14="http://schemas.microsoft.com/office/powerpoint/2010/main" val="4198371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7ECEA08D71BB4DA4ED07DA12F333B8" ma:contentTypeVersion="2" ma:contentTypeDescription="Create a new document." ma:contentTypeScope="" ma:versionID="978e5852571ad777076b3a7e0b71ada0">
  <xsd:schema xmlns:xsd="http://www.w3.org/2001/XMLSchema" xmlns:xs="http://www.w3.org/2001/XMLSchema" xmlns:p="http://schemas.microsoft.com/office/2006/metadata/properties" xmlns:ns2="38f41857-2e24-48e5-afb8-a7658fbc79b7" targetNamespace="http://schemas.microsoft.com/office/2006/metadata/properties" ma:root="true" ma:fieldsID="215b3e2d3301a2cd2e7a69d2a467eb60" ns2:_="">
    <xsd:import namespace="38f41857-2e24-48e5-afb8-a7658fbc79b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f41857-2e24-48e5-afb8-a7658fbc79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7F1431-96AB-4394-B67D-789F835808B6}">
  <ds:schemaRefs>
    <ds:schemaRef ds:uri="http://schemas.microsoft.com/sharepoint/v3/contenttype/forms"/>
  </ds:schemaRefs>
</ds:datastoreItem>
</file>

<file path=customXml/itemProps2.xml><?xml version="1.0" encoding="utf-8"?>
<ds:datastoreItem xmlns:ds="http://schemas.openxmlformats.org/officeDocument/2006/customXml" ds:itemID="{52285421-2D56-40BD-9E54-76B5BB8F6658}">
  <ds:schemaRefs>
    <ds:schemaRef ds:uri="38f41857-2e24-48e5-afb8-a7658fbc79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233097-934E-4BED-838E-A39943500C4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Office Theme</vt:lpstr>
      <vt:lpstr>Office Theme</vt:lpstr>
      <vt:lpstr>PowerPoint Presentation</vt:lpstr>
      <vt:lpstr>What is Sentiment Analysis?</vt:lpstr>
      <vt:lpstr>PowerPoint Presentation</vt:lpstr>
      <vt:lpstr>Problem Statement</vt:lpstr>
      <vt:lpstr>Data Source and Data Preparation</vt:lpstr>
      <vt:lpstr>  1. Preprocess the data 2. Word Embedding 3. Defining the model architecture 4. Training the model 5. Testing the model</vt:lpstr>
      <vt:lpstr>Modelling</vt:lpstr>
      <vt:lpstr>Evaluation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Anindita Sarmah</dc:creator>
  <cp:revision>1</cp:revision>
  <dcterms:created xsi:type="dcterms:W3CDTF">2023-04-28T00:52:07Z</dcterms:created>
  <dcterms:modified xsi:type="dcterms:W3CDTF">2023-04-29T15:04:34Z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0x010100E67ECEA08D71BB4DA4ED07DA12F333B8</vt:lpwstr>
  </property>
</Properties>
</file>